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90" r:id="rId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April 2022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3495" y="57308"/>
            <a:ext cx="6781800" cy="1143000"/>
          </a:xfrm>
        </p:spPr>
        <p:txBody>
          <a:bodyPr/>
          <a:lstStyle/>
          <a:p>
            <a:r>
              <a:rPr lang="en-US" dirty="0"/>
              <a:t>Interpolation </a:t>
            </a:r>
            <a:br>
              <a:rPr lang="en-US" dirty="0"/>
            </a:br>
            <a:r>
              <a:rPr lang="en-US" dirty="0"/>
              <a:t>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93" y="3778002"/>
            <a:ext cx="1257300" cy="638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39" y="1329831"/>
            <a:ext cx="666750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809" y="579263"/>
            <a:ext cx="1257300" cy="638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44" y="2090641"/>
            <a:ext cx="1257300" cy="638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777035" y="1437794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774391" y="1652949"/>
            <a:ext cx="74104" cy="6184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1774391" y="1714793"/>
            <a:ext cx="69770" cy="6067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892686" y="1391460"/>
            <a:ext cx="849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1566969" y="1576470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640345" y="467600"/>
            <a:ext cx="0" cy="13883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030823" y="5519361"/>
            <a:ext cx="23971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Base + (Next – Base) * Offset</a:t>
            </a:r>
          </a:p>
        </p:txBody>
      </p:sp>
      <p:cxnSp>
        <p:nvCxnSpPr>
          <p:cNvPr id="3076" name="Straight Arrow Connector 3075"/>
          <p:cNvCxnSpPr/>
          <p:nvPr/>
        </p:nvCxnSpPr>
        <p:spPr bwMode="auto">
          <a:xfrm flipH="1">
            <a:off x="2328128" y="1138030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5" name="Straight Arrow Connector 3084"/>
          <p:cNvCxnSpPr/>
          <p:nvPr/>
        </p:nvCxnSpPr>
        <p:spPr bwMode="auto">
          <a:xfrm>
            <a:off x="2039273" y="413103"/>
            <a:ext cx="3338" cy="29653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91" name="Straight Connector 3090"/>
          <p:cNvCxnSpPr/>
          <p:nvPr/>
        </p:nvCxnSpPr>
        <p:spPr bwMode="auto">
          <a:xfrm flipH="1">
            <a:off x="1330033" y="406610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3" name="Straight Connector 3092"/>
          <p:cNvCxnSpPr/>
          <p:nvPr/>
        </p:nvCxnSpPr>
        <p:spPr bwMode="auto">
          <a:xfrm flipH="1">
            <a:off x="1309435" y="401068"/>
            <a:ext cx="20598" cy="15700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6" name="TextBox 3095"/>
          <p:cNvSpPr txBox="1"/>
          <p:nvPr/>
        </p:nvSpPr>
        <p:spPr>
          <a:xfrm>
            <a:off x="2777355" y="1468129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 flipH="1">
            <a:off x="1981086" y="52052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1830701" y="38009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3100" name="Straight Arrow Connector 3099"/>
          <p:cNvCxnSpPr>
            <a:stCxn id="12" idx="2"/>
          </p:cNvCxnSpPr>
          <p:nvPr/>
        </p:nvCxnSpPr>
        <p:spPr bwMode="auto">
          <a:xfrm flipH="1">
            <a:off x="2307049" y="1805178"/>
            <a:ext cx="266" cy="42054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2255322" y="185536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2104937" y="173320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 flipH="1" flipV="1">
            <a:off x="1309435" y="1971091"/>
            <a:ext cx="1009425" cy="9578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H="1">
            <a:off x="2268343" y="124616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117958" y="112400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2588010" y="503143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1027869" y="2874773"/>
            <a:ext cx="1513663" cy="460691"/>
            <a:chOff x="494486" y="2512639"/>
            <a:chExt cx="1513663" cy="460691"/>
          </a:xfrm>
        </p:grpSpPr>
        <p:sp>
          <p:nvSpPr>
            <p:cNvPr id="75" name="Rectangle 74"/>
            <p:cNvSpPr/>
            <p:nvPr/>
          </p:nvSpPr>
          <p:spPr bwMode="auto">
            <a:xfrm>
              <a:off x="926969" y="2605946"/>
              <a:ext cx="1060560" cy="36738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924325" y="2821101"/>
              <a:ext cx="74104" cy="6184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H="1">
              <a:off x="924325" y="2882945"/>
              <a:ext cx="69770" cy="6067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982227" y="2563915"/>
              <a:ext cx="1025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Index.Offset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716903" y="2744622"/>
              <a:ext cx="207422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494486" y="2512639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cw0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H="1">
            <a:off x="2011445" y="2668316"/>
            <a:ext cx="2668" cy="312813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460672" y="299841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cxnSp>
        <p:nvCxnSpPr>
          <p:cNvPr id="83" name="Straight Arrow Connector 82"/>
          <p:cNvCxnSpPr>
            <a:stCxn id="75" idx="2"/>
          </p:cNvCxnSpPr>
          <p:nvPr/>
        </p:nvCxnSpPr>
        <p:spPr bwMode="auto">
          <a:xfrm flipH="1">
            <a:off x="1990366" y="3335464"/>
            <a:ext cx="266" cy="561369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1938639" y="3385655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788254" y="32634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flipH="1">
            <a:off x="721898" y="3535721"/>
            <a:ext cx="2653553" cy="14898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H="1">
            <a:off x="1951660" y="2776452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1801275" y="26542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1730391" y="2048610"/>
            <a:ext cx="6292" cy="181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1023662" y="2048362"/>
            <a:ext cx="709240" cy="649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flipH="1">
            <a:off x="1004015" y="2048362"/>
            <a:ext cx="23265" cy="150225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970778" y="2303768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818339" y="217121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2577948" y="3623807"/>
            <a:ext cx="6711" cy="25413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1930324" y="3654330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755314" y="351583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50594" y="354317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37598" y="35158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38364" y="4093267"/>
            <a:ext cx="1060560" cy="3673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9403" y="4200995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Mux</a:t>
            </a:r>
          </a:p>
        </p:txBody>
      </p:sp>
      <p:cxnSp>
        <p:nvCxnSpPr>
          <p:cNvPr id="115" name="Straight Arrow Connector 114"/>
          <p:cNvCxnSpPr/>
          <p:nvPr/>
        </p:nvCxnSpPr>
        <p:spPr bwMode="auto">
          <a:xfrm>
            <a:off x="228298" y="4231943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5881" y="399996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cw1</a:t>
            </a:r>
          </a:p>
        </p:txBody>
      </p:sp>
      <p:cxnSp>
        <p:nvCxnSpPr>
          <p:cNvPr id="117" name="Straight Arrow Connector 116"/>
          <p:cNvCxnSpPr/>
          <p:nvPr/>
        </p:nvCxnSpPr>
        <p:spPr bwMode="auto">
          <a:xfrm flipH="1">
            <a:off x="815003" y="3550619"/>
            <a:ext cx="3336" cy="54264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H="1">
            <a:off x="743880" y="3759278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88353" y="3627578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24" name="Straight Arrow Connector 123"/>
          <p:cNvCxnSpPr/>
          <p:nvPr/>
        </p:nvCxnSpPr>
        <p:spPr bwMode="auto">
          <a:xfrm>
            <a:off x="1209553" y="3934529"/>
            <a:ext cx="0" cy="16557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/>
          <p:cNvSpPr txBox="1"/>
          <p:nvPr/>
        </p:nvSpPr>
        <p:spPr>
          <a:xfrm>
            <a:off x="1072346" y="4046929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0163" y="4045713"/>
            <a:ext cx="371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2439" y="3648064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cxnSp>
        <p:nvCxnSpPr>
          <p:cNvPr id="47" name="Straight Connector 46"/>
          <p:cNvCxnSpPr>
            <a:stCxn id="10" idx="2"/>
          </p:cNvCxnSpPr>
          <p:nvPr/>
        </p:nvCxnSpPr>
        <p:spPr bwMode="auto">
          <a:xfrm flipH="1">
            <a:off x="1639693" y="4416177"/>
            <a:ext cx="62865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1639693" y="3925063"/>
            <a:ext cx="0" cy="49111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H="1">
            <a:off x="1206197" y="3925063"/>
            <a:ext cx="43349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 bwMode="auto">
          <a:xfrm flipH="1">
            <a:off x="3092652" y="3677216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2917642" y="353871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129597" y="3570510"/>
            <a:ext cx="590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3142174" y="3558061"/>
            <a:ext cx="5061" cy="34651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>
            <a:off x="2265004" y="4671717"/>
            <a:ext cx="6287" cy="37711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H="1">
            <a:off x="2263101" y="5566014"/>
            <a:ext cx="4627" cy="320018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 flipH="1">
            <a:off x="2197600" y="4830963"/>
            <a:ext cx="139275" cy="1181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2042073" y="4699263"/>
            <a:ext cx="26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54" name="Straight Connector 153"/>
          <p:cNvCxnSpPr/>
          <p:nvPr/>
        </p:nvCxnSpPr>
        <p:spPr bwMode="auto">
          <a:xfrm flipH="1">
            <a:off x="2213277" y="5670089"/>
            <a:ext cx="103454" cy="998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2038267" y="55315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073035" y="4993040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endParaRPr lang="en-US" sz="10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1760904" y="5054352"/>
            <a:ext cx="1060560" cy="502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23074" y="51564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</a:t>
            </a:r>
          </a:p>
        </p:txBody>
      </p:sp>
      <p:cxnSp>
        <p:nvCxnSpPr>
          <p:cNvPr id="165" name="Straight Arrow Connector 164"/>
          <p:cNvCxnSpPr/>
          <p:nvPr/>
        </p:nvCxnSpPr>
        <p:spPr bwMode="auto">
          <a:xfrm>
            <a:off x="1550838" y="5193028"/>
            <a:ext cx="207422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Box 165"/>
          <p:cNvSpPr txBox="1"/>
          <p:nvPr/>
        </p:nvSpPr>
        <p:spPr>
          <a:xfrm>
            <a:off x="1435533" y="4965107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‘1’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058493" y="5339259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85071" y="5060871"/>
            <a:ext cx="57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</a:p>
        </p:txBody>
      </p:sp>
      <p:cxnSp>
        <p:nvCxnSpPr>
          <p:cNvPr id="67" name="Straight Connector 66"/>
          <p:cNvCxnSpPr>
            <a:stCxn id="114" idx="2"/>
          </p:cNvCxnSpPr>
          <p:nvPr/>
        </p:nvCxnSpPr>
        <p:spPr bwMode="auto">
          <a:xfrm flipH="1">
            <a:off x="970778" y="4477994"/>
            <a:ext cx="2022" cy="19372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970778" y="4671717"/>
            <a:ext cx="1312717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Group 102"/>
          <p:cNvGrpSpPr/>
          <p:nvPr/>
        </p:nvGrpSpPr>
        <p:grpSpPr>
          <a:xfrm>
            <a:off x="46001" y="5874047"/>
            <a:ext cx="1518564" cy="907898"/>
            <a:chOff x="76389" y="5372837"/>
            <a:chExt cx="1518564" cy="907898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Base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180" name="Rectangle 179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1012615" y="2577144"/>
                <a:ext cx="923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 Value</a:t>
                </a:r>
              </a:p>
            </p:txBody>
          </p:sp>
          <p:cxnSp>
            <p:nvCxnSpPr>
              <p:cNvPr id="184" name="Straight Arrow Connector 183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30" name="Straight Connector 129"/>
          <p:cNvCxnSpPr/>
          <p:nvPr/>
        </p:nvCxnSpPr>
        <p:spPr bwMode="auto">
          <a:xfrm flipV="1">
            <a:off x="996892" y="5871205"/>
            <a:ext cx="1724189" cy="284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0" name="Group 209"/>
          <p:cNvGrpSpPr/>
          <p:nvPr/>
        </p:nvGrpSpPr>
        <p:grpSpPr>
          <a:xfrm>
            <a:off x="1770190" y="5871205"/>
            <a:ext cx="1518564" cy="907898"/>
            <a:chOff x="76389" y="5372837"/>
            <a:chExt cx="1518564" cy="907898"/>
          </a:xfrm>
        </p:grpSpPr>
        <p:cxnSp>
          <p:nvCxnSpPr>
            <p:cNvPr id="211" name="Straight Arrow Connector 210"/>
            <p:cNvCxnSpPr/>
            <p:nvPr/>
          </p:nvCxnSpPr>
          <p:spPr bwMode="auto">
            <a:xfrm flipH="1">
              <a:off x="1010456" y="5865989"/>
              <a:ext cx="8144" cy="41474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Straight Connector 211"/>
            <p:cNvCxnSpPr/>
            <p:nvPr/>
          </p:nvCxnSpPr>
          <p:spPr bwMode="auto">
            <a:xfrm flipH="1">
              <a:off x="958729" y="6023425"/>
              <a:ext cx="103454" cy="9987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Box 212"/>
            <p:cNvSpPr txBox="1"/>
            <p:nvPr/>
          </p:nvSpPr>
          <p:spPr>
            <a:xfrm>
              <a:off x="783719" y="5884925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004015" y="5908332"/>
              <a:ext cx="590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76389" y="5410245"/>
              <a:ext cx="1493043" cy="460691"/>
              <a:chOff x="494486" y="2512639"/>
              <a:chExt cx="1493043" cy="460691"/>
            </a:xfrm>
          </p:grpSpPr>
          <p:sp>
            <p:nvSpPr>
              <p:cNvPr id="217" name="Rectangle 216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0" name="TextBox 219"/>
              <p:cNvSpPr txBox="1"/>
              <p:nvPr/>
            </p:nvSpPr>
            <p:spPr>
              <a:xfrm>
                <a:off x="1012615" y="2577144"/>
                <a:ext cx="9133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Next Value</a:t>
                </a:r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2" name="TextBox 221"/>
              <p:cNvSpPr txBox="1"/>
              <p:nvPr/>
            </p:nvSpPr>
            <p:spPr>
              <a:xfrm>
                <a:off x="494486" y="2512639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cw2</a:t>
                </a:r>
              </a:p>
            </p:txBody>
          </p:sp>
        </p:grpSp>
        <p:cxnSp>
          <p:nvCxnSpPr>
            <p:cNvPr id="216" name="Straight Arrow Connector 215"/>
            <p:cNvCxnSpPr/>
            <p:nvPr/>
          </p:nvCxnSpPr>
          <p:spPr bwMode="auto">
            <a:xfrm>
              <a:off x="1027280" y="5372837"/>
              <a:ext cx="3285" cy="1351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5" name="TextBox 224"/>
          <p:cNvSpPr txBox="1"/>
          <p:nvPr/>
        </p:nvSpPr>
        <p:spPr>
          <a:xfrm>
            <a:off x="3642641" y="1306401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397959" y="3600386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186331" y="1614046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807065" y="159470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425066" y="2533650"/>
            <a:ext cx="33730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410787" y="1299294"/>
            <a:ext cx="7905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5854645" y="1891045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519385" y="2448213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810934" y="3272146"/>
            <a:ext cx="3799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235" name="Rectangle 234"/>
          <p:cNvSpPr/>
          <p:nvPr/>
        </p:nvSpPr>
        <p:spPr bwMode="auto">
          <a:xfrm>
            <a:off x="4118614" y="3280587"/>
            <a:ext cx="402659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183964" y="3273620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Q8.4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379865" y="1299293"/>
            <a:ext cx="8468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244045" y="3627848"/>
            <a:ext cx="95620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delta*offset</a:t>
            </a:r>
          </a:p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truncate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762375" y="2488555"/>
            <a:ext cx="576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delta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810934" y="4123602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404369" y="374587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885909" y="393452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113414" y="4962262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6945715" y="2108409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7740364" y="1329629"/>
            <a:ext cx="7767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Switches</a:t>
            </a:r>
          </a:p>
        </p:txBody>
      </p:sp>
      <p:sp>
        <p:nvSpPr>
          <p:cNvPr id="246" name="Rectangle 245"/>
          <p:cNvSpPr/>
          <p:nvPr/>
        </p:nvSpPr>
        <p:spPr bwMode="auto">
          <a:xfrm>
            <a:off x="8238575" y="172828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7" name="Rectangle 246"/>
          <p:cNvSpPr/>
          <p:nvPr/>
        </p:nvSpPr>
        <p:spPr bwMode="auto">
          <a:xfrm>
            <a:off x="8238575" y="209932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7307014" y="3399879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9" name="Rectangle 248"/>
          <p:cNvSpPr/>
          <p:nvPr/>
        </p:nvSpPr>
        <p:spPr bwMode="auto">
          <a:xfrm>
            <a:off x="6524298" y="3401988"/>
            <a:ext cx="486609" cy="2523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0" name="Rectangle 249"/>
          <p:cNvSpPr/>
          <p:nvPr/>
        </p:nvSpPr>
        <p:spPr bwMode="auto">
          <a:xfrm>
            <a:off x="7342899" y="4577862"/>
            <a:ext cx="403401" cy="2428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753056" y="2897476"/>
            <a:ext cx="6882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Amplify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168095" y="2092550"/>
            <a:ext cx="2845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166573" y="2400345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Q4.4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32162" y="5270106"/>
            <a:ext cx="163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BRAM is assumed to be signed. If not, convert from unsigned to sign after reading value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049551" y="5946886"/>
            <a:ext cx="3373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Our VHDL does signed multiplies, not unsigned multiplies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 value is unsigned, like Offset and Amplify,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need to fool the multiply by appending a ‘0’ to the MSB,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then remove the MSB from the answer. If both inputs are unsigned, you’ll need to remove two ‘00’s from the MSB of the answer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339632" y="194824"/>
            <a:ext cx="254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This data flow is assumed for “signed” sine wave, not “unsigned”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E5ED9A-5952-453F-BFDC-B2B9BC97D45C}"/>
              </a:ext>
            </a:extLst>
          </p:cNvPr>
          <p:cNvSpPr txBox="1"/>
          <p:nvPr/>
        </p:nvSpPr>
        <p:spPr>
          <a:xfrm>
            <a:off x="2347841" y="553892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4319FEC-62FC-4533-B322-13BB151EE936}"/>
              </a:ext>
            </a:extLst>
          </p:cNvPr>
          <p:cNvSpPr txBox="1"/>
          <p:nvPr/>
        </p:nvSpPr>
        <p:spPr>
          <a:xfrm>
            <a:off x="7332425" y="3401988"/>
            <a:ext cx="66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Q12.4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180380B-A4F9-4F0D-966D-7F1FC1F9B29A}"/>
              </a:ext>
            </a:extLst>
          </p:cNvPr>
          <p:cNvSpPr txBox="1"/>
          <p:nvPr/>
        </p:nvSpPr>
        <p:spPr>
          <a:xfrm>
            <a:off x="4166068" y="418365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7F61A86-CD47-4821-A55B-E7F5835F3611}"/>
              </a:ext>
            </a:extLst>
          </p:cNvPr>
          <p:cNvSpPr txBox="1"/>
          <p:nvPr/>
        </p:nvSpPr>
        <p:spPr>
          <a:xfrm>
            <a:off x="4123309" y="1108202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Q8.0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92D90D9-B54D-44EF-B100-BFA48FFB3B2C}"/>
              </a:ext>
            </a:extLst>
          </p:cNvPr>
          <p:cNvSpPr txBox="1"/>
          <p:nvPr/>
        </p:nvSpPr>
        <p:spPr>
          <a:xfrm>
            <a:off x="5536249" y="1132223"/>
            <a:ext cx="513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Q0.4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F76A9EF-79DC-4531-8035-5F16B983B11B}"/>
              </a:ext>
            </a:extLst>
          </p:cNvPr>
          <p:cNvSpPr txBox="1"/>
          <p:nvPr/>
        </p:nvSpPr>
        <p:spPr>
          <a:xfrm>
            <a:off x="7301504" y="4600267"/>
            <a:ext cx="809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 MSBs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08ACF1-E08C-4BEA-8AF5-D87B63163844}"/>
              </a:ext>
            </a:extLst>
          </p:cNvPr>
          <p:cNvSpPr/>
          <p:nvPr/>
        </p:nvSpPr>
        <p:spPr bwMode="auto">
          <a:xfrm>
            <a:off x="8641976" y="1246166"/>
            <a:ext cx="1617951" cy="4339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69A48-A708-4737-B2E1-B91F36EA9432}"/>
              </a:ext>
            </a:extLst>
          </p:cNvPr>
          <p:cNvSpPr/>
          <p:nvPr/>
        </p:nvSpPr>
        <p:spPr bwMode="auto">
          <a:xfrm>
            <a:off x="7686482" y="4899671"/>
            <a:ext cx="1378813" cy="8702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5774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13777</TotalTime>
  <Words>195</Words>
  <Application>Microsoft Office PowerPoint</Application>
  <PresentationFormat>On-screen Show (4:3)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Tahoma</vt:lpstr>
      <vt:lpstr>Times New Roman</vt:lpstr>
      <vt:lpstr>Wingdings</vt:lpstr>
      <vt:lpstr>1_Blank Presentation</vt:lpstr>
      <vt:lpstr>Interpolation  Block Diagram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York, George W Civ USAF USAFA DF/DFEC</cp:lastModifiedBy>
  <cp:revision>673</cp:revision>
  <cp:lastPrinted>2014-08-12T17:37:01Z</cp:lastPrinted>
  <dcterms:created xsi:type="dcterms:W3CDTF">2001-06-27T14:08:57Z</dcterms:created>
  <dcterms:modified xsi:type="dcterms:W3CDTF">2022-04-06T16:53:05Z</dcterms:modified>
</cp:coreProperties>
</file>