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80" d="100"/>
          <a:sy n="80" d="100"/>
        </p:scale>
        <p:origin x="-840" y="240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>
            <a:stCxn id="158" idx="3"/>
            <a:endCxn id="159" idx="1"/>
          </p:cNvCxnSpPr>
          <p:nvPr/>
        </p:nvCxnSpPr>
        <p:spPr>
          <a:xfrm>
            <a:off x="4328930" y="471068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33670" y="452602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811623" y="45260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8292693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810819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79678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7601266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438304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388810" y="400627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0" name="TextBox 429"/>
          <p:cNvSpPr txBox="1"/>
          <p:nvPr/>
        </p:nvSpPr>
        <p:spPr>
          <a:xfrm>
            <a:off x="7691850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503363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427827" y="484897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48489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47015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3436600" y="4516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45169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54543" y="5021946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8" idx="2"/>
          </p:cNvCxnSpPr>
          <p:nvPr/>
        </p:nvCxnSpPr>
        <p:spPr>
          <a:xfrm>
            <a:off x="10154887" y="1443514"/>
            <a:ext cx="0" cy="6351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12078" y="10741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191</Words>
  <Application>Microsoft Office PowerPoint</Application>
  <PresentationFormat>Custom</PresentationFormat>
  <Paragraphs>179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111</cp:revision>
  <dcterms:created xsi:type="dcterms:W3CDTF">2006-08-16T00:00:00Z</dcterms:created>
  <dcterms:modified xsi:type="dcterms:W3CDTF">2017-02-06T15:55:00Z</dcterms:modified>
</cp:coreProperties>
</file>