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88" y="9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92964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VGA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column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blank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5105400" y="5213866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roll</a:t>
            </a:r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5607817" y="4760198"/>
            <a:ext cx="790525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2" name="TextBox 201"/>
          <p:cNvSpPr txBox="1"/>
          <p:nvPr/>
        </p:nvSpPr>
        <p:spPr>
          <a:xfrm>
            <a:off x="5623034" y="4780736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glue</a:t>
            </a:r>
            <a:endParaRPr lang="en-US" sz="4400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15" name="Straight Connector 214"/>
          <p:cNvCxnSpPr>
            <a:stCxn id="216" idx="3"/>
          </p:cNvCxnSpPr>
          <p:nvPr/>
        </p:nvCxnSpPr>
        <p:spPr>
          <a:xfrm>
            <a:off x="8865783" y="5211610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75183" y="5026944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roll</a:t>
            </a:r>
          </a:p>
        </p:txBody>
      </p:sp>
      <p:cxnSp>
        <p:nvCxnSpPr>
          <p:cNvPr id="217" name="Straight Connector 216"/>
          <p:cNvCxnSpPr>
            <a:endCxn id="221" idx="1"/>
          </p:cNvCxnSpPr>
          <p:nvPr/>
        </p:nvCxnSpPr>
        <p:spPr>
          <a:xfrm flipV="1">
            <a:off x="6398342" y="5756678"/>
            <a:ext cx="1121334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5" y="6588998"/>
            <a:ext cx="1313380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stCxn id="146" idx="2"/>
            <a:endCxn id="226" idx="0"/>
          </p:cNvCxnSpPr>
          <p:nvPr/>
        </p:nvCxnSpPr>
        <p:spPr>
          <a:xfrm>
            <a:off x="4447480" y="6038370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7540168" y="6570428"/>
            <a:ext cx="1313380" cy="92584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43" name="Straight Connector 242"/>
          <p:cNvCxnSpPr>
            <a:stCxn id="244" idx="3"/>
            <a:endCxn id="248" idx="1"/>
          </p:cNvCxnSpPr>
          <p:nvPr/>
        </p:nvCxnSpPr>
        <p:spPr>
          <a:xfrm>
            <a:off x="7056843" y="68902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523443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054386" y="717004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122583" y="6985377"/>
            <a:ext cx="9318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539536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539535" y="6985377"/>
            <a:ext cx="917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50" name="Straight Connector 249"/>
          <p:cNvCxnSpPr>
            <a:stCxn id="203" idx="2"/>
            <a:endCxn id="239" idx="0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3969871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9529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75053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958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7692154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867524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60758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43887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v_blank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7752940" y="8915399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456664" y="8915400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870270" y="7728466"/>
            <a:ext cx="16186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274" name="Straight Connector 273"/>
          <p:cNvCxnSpPr/>
          <p:nvPr/>
        </p:nvCxnSpPr>
        <p:spPr>
          <a:xfrm>
            <a:off x="870270" y="8261866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8182" y="7675969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939402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7385" y="8196171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255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41</cp:revision>
  <dcterms:created xsi:type="dcterms:W3CDTF">2006-08-16T00:00:00Z</dcterms:created>
  <dcterms:modified xsi:type="dcterms:W3CDTF">2022-04-15T15:17:07Z</dcterms:modified>
</cp:coreProperties>
</file>