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2"/>
  </p:notesMasterIdLst>
  <p:handoutMasterIdLst>
    <p:handoutMasterId r:id="rId73"/>
  </p:handoutMasterIdLst>
  <p:sldIdLst>
    <p:sldId id="433" r:id="rId3"/>
    <p:sldId id="300" r:id="rId4"/>
    <p:sldId id="356" r:id="rId5"/>
    <p:sldId id="358" r:id="rId6"/>
    <p:sldId id="485" r:id="rId7"/>
    <p:sldId id="401" r:id="rId8"/>
    <p:sldId id="436" r:id="rId9"/>
    <p:sldId id="402" r:id="rId10"/>
    <p:sldId id="437" r:id="rId11"/>
    <p:sldId id="438" r:id="rId12"/>
    <p:sldId id="439" r:id="rId13"/>
    <p:sldId id="440" r:id="rId14"/>
    <p:sldId id="441" r:id="rId15"/>
    <p:sldId id="442" r:id="rId16"/>
    <p:sldId id="452" r:id="rId17"/>
    <p:sldId id="488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54" r:id="rId26"/>
    <p:sldId id="455" r:id="rId27"/>
    <p:sldId id="456" r:id="rId28"/>
    <p:sldId id="457" r:id="rId29"/>
    <p:sldId id="473" r:id="rId30"/>
    <p:sldId id="477" r:id="rId31"/>
    <p:sldId id="446" r:id="rId32"/>
    <p:sldId id="474" r:id="rId33"/>
    <p:sldId id="453" r:id="rId34"/>
    <p:sldId id="458" r:id="rId35"/>
    <p:sldId id="459" r:id="rId36"/>
    <p:sldId id="444" r:id="rId37"/>
    <p:sldId id="445" r:id="rId38"/>
    <p:sldId id="447" r:id="rId39"/>
    <p:sldId id="451" r:id="rId40"/>
    <p:sldId id="450" r:id="rId41"/>
    <p:sldId id="460" r:id="rId42"/>
    <p:sldId id="462" r:id="rId43"/>
    <p:sldId id="464" r:id="rId44"/>
    <p:sldId id="465" r:id="rId45"/>
    <p:sldId id="411" r:id="rId46"/>
    <p:sldId id="487" r:id="rId47"/>
    <p:sldId id="483" r:id="rId48"/>
    <p:sldId id="484" r:id="rId49"/>
    <p:sldId id="482" r:id="rId50"/>
    <p:sldId id="486" r:id="rId51"/>
    <p:sldId id="391" r:id="rId52"/>
    <p:sldId id="414" r:id="rId53"/>
    <p:sldId id="392" r:id="rId54"/>
    <p:sldId id="393" r:id="rId55"/>
    <p:sldId id="394" r:id="rId56"/>
    <p:sldId id="395" r:id="rId57"/>
    <p:sldId id="396" r:id="rId58"/>
    <p:sldId id="422" r:id="rId59"/>
    <p:sldId id="423" r:id="rId60"/>
    <p:sldId id="478" r:id="rId61"/>
    <p:sldId id="479" r:id="rId62"/>
    <p:sldId id="481" r:id="rId63"/>
    <p:sldId id="480" r:id="rId64"/>
    <p:sldId id="416" r:id="rId65"/>
    <p:sldId id="397" r:id="rId66"/>
    <p:sldId id="418" r:id="rId67"/>
    <p:sldId id="417" r:id="rId68"/>
    <p:sldId id="400" r:id="rId69"/>
    <p:sldId id="489" r:id="rId70"/>
    <p:sldId id="412" r:id="rId7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8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2/24/2018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</a:t>
            </a:r>
          </a:p>
          <a:p>
            <a:pPr lvl="1"/>
            <a:r>
              <a:rPr lang="en-US" b="0" dirty="0" smtClean="0"/>
              <a:t>by</a:t>
            </a:r>
            <a:r>
              <a:rPr lang="en-US" dirty="0" smtClean="0"/>
              <a:t> “Add Sources”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562264" cy="43243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0" dirty="0"/>
              <a:t>The </a:t>
            </a:r>
            <a:r>
              <a:rPr lang="en-US" dirty="0"/>
              <a:t>lec18.vhd </a:t>
            </a:r>
            <a:r>
              <a:rPr lang="en-US" dirty="0" smtClean="0"/>
              <a:t>file </a:t>
            </a:r>
            <a:r>
              <a:rPr lang="en-US" b="0" dirty="0" smtClean="0"/>
              <a:t>does not need to be modified</a:t>
            </a:r>
            <a:endParaRPr lang="en-US" b="0" dirty="0"/>
          </a:p>
          <a:p>
            <a:r>
              <a:rPr lang="en-US" dirty="0" smtClean="0"/>
              <a:t>5. </a:t>
            </a:r>
            <a:r>
              <a:rPr lang="en-US" b="0" dirty="0" smtClean="0"/>
              <a:t>The</a:t>
            </a:r>
            <a:r>
              <a:rPr lang="en-US" dirty="0" smtClean="0"/>
              <a:t> My_Counter_IP_v1_0_S00_AXI.vhd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 smtClean="0"/>
              <a:t>needs to be modified with the changes seen in the Ninja version to support your counter (line numbers from Ninja version) </a:t>
            </a:r>
          </a:p>
          <a:p>
            <a:pPr lvl="1"/>
            <a:r>
              <a:rPr lang="en-US" b="0" dirty="0" smtClean="0"/>
              <a:t>Lines 20, 112-122, 671, 759-766</a:t>
            </a:r>
          </a:p>
          <a:p>
            <a:r>
              <a:rPr lang="en-US" dirty="0" smtClean="0"/>
              <a:t>6. </a:t>
            </a:r>
            <a:r>
              <a:rPr lang="en-US" b="0" dirty="0"/>
              <a:t>The</a:t>
            </a:r>
            <a:r>
              <a:rPr lang="en-US" dirty="0"/>
              <a:t> </a:t>
            </a:r>
            <a:r>
              <a:rPr lang="en-US" dirty="0" smtClean="0"/>
              <a:t>My_Counter_IP_v1_0.vhd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/>
              <a:t>needs to be modified with the changes seen in the version on </a:t>
            </a:r>
            <a:r>
              <a:rPr lang="en-US" b="0" dirty="0" smtClean="0"/>
              <a:t>Ninja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Lines </a:t>
            </a:r>
            <a:r>
              <a:rPr lang="en-US" b="0" dirty="0" smtClean="0"/>
              <a:t>19, 59, 93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The following slides, diagram, and worksheet are intended to teach you what these modifications mean…</a:t>
            </a:r>
          </a:p>
          <a:p>
            <a:r>
              <a:rPr lang="en-US" b="0" dirty="0" smtClean="0"/>
              <a:t>Installation resumes on slide titled “</a:t>
            </a:r>
            <a:r>
              <a:rPr lang="en-US" dirty="0"/>
              <a:t>Packaging the IP </a:t>
            </a:r>
            <a:r>
              <a:rPr lang="en-US" dirty="0" smtClean="0"/>
              <a:t>core</a:t>
            </a:r>
            <a:r>
              <a:rPr lang="en-US" b="0" dirty="0" smtClean="0"/>
              <a:t>”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my_counter_ip_v1_0_S00_AXI.vhd, what do the generics </a:t>
            </a:r>
            <a:r>
              <a:rPr lang="en-US" b="0" dirty="0" smtClean="0"/>
              <a:t>..AXI_DATA_WIDTH, ..AXI_ADDR_WIDTH </a:t>
            </a:r>
            <a:r>
              <a:rPr lang="en-US" b="0" dirty="0"/>
              <a:t>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IP 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</a:t>
            </a:r>
            <a:endParaRPr lang="en-US" b="0" dirty="0" smtClean="0"/>
          </a:p>
          <a:p>
            <a:pPr lvl="1"/>
            <a:r>
              <a:rPr lang="en-US" b="0" dirty="0" smtClean="0"/>
              <a:t>Select</a:t>
            </a:r>
            <a:r>
              <a:rPr lang="en-US" b="0" dirty="0"/>
              <a:t> </a:t>
            </a:r>
            <a:r>
              <a:rPr lang="en-US" dirty="0"/>
              <a:t>Compatibility</a:t>
            </a:r>
            <a:r>
              <a:rPr lang="en-US" b="0" dirty="0"/>
              <a:t> </a:t>
            </a:r>
            <a:r>
              <a:rPr lang="en-US" b="0" dirty="0" smtClean="0"/>
              <a:t>(under Packaging Steps) and </a:t>
            </a:r>
            <a:r>
              <a:rPr lang="en-US" b="0" dirty="0"/>
              <a:t>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dirty="0" smtClean="0"/>
              <a:t>what you are building today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my_counter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your </a:t>
            </a:r>
            <a:r>
              <a:rPr lang="en-US" dirty="0" err="1" smtClean="0"/>
              <a:t>my_counter</a:t>
            </a:r>
            <a:r>
              <a:rPr lang="en-US" b="0" dirty="0" smtClean="0"/>
              <a:t> output pin </a:t>
            </a:r>
            <a:r>
              <a:rPr lang="en-US" dirty="0" smtClean="0"/>
              <a:t>LEDs</a:t>
            </a:r>
            <a:r>
              <a:rPr lang="en-US" b="0" dirty="0" smtClean="0"/>
              <a:t>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</a:t>
            </a:r>
            <a:r>
              <a:rPr lang="en-US" dirty="0" smtClean="0"/>
              <a:t>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" y="462892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5" y="2845995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</a:t>
            </a:r>
            <a:r>
              <a:rPr lang="en-US" dirty="0" smtClean="0"/>
              <a:t>Lec18.xdc</a:t>
            </a:r>
            <a:r>
              <a:rPr lang="en-US" b="0" dirty="0" smtClean="0"/>
              <a:t> file.</a:t>
            </a:r>
          </a:p>
          <a:p>
            <a:pPr marL="406400" lvl="1" indent="0">
              <a:buNone/>
            </a:pPr>
            <a:r>
              <a:rPr lang="en-US" b="0" dirty="0" smtClean="0"/>
              <a:t>                      Add sources </a:t>
            </a:r>
            <a:r>
              <a:rPr lang="en-US" b="0" dirty="0" smtClean="0">
                <a:sym typeface="Wingdings" panose="05000000000000000000" pitchFamily="2" charset="2"/>
              </a:rPr>
              <a:t> add or create constraints  </a:t>
            </a:r>
            <a:endParaRPr lang="en-US" b="0" dirty="0" smtClean="0"/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For initial class demo: </a:t>
            </a:r>
            <a:r>
              <a:rPr lang="en-US" dirty="0"/>
              <a:t>skip </a:t>
            </a:r>
            <a:r>
              <a:rPr lang="en-US" dirty="0" smtClean="0"/>
              <a:t>to slide titled “validate </a:t>
            </a:r>
            <a:r>
              <a:rPr lang="en-US" dirty="0"/>
              <a:t>design</a:t>
            </a:r>
            <a:r>
              <a:rPr lang="en-US" b="0" dirty="0" smtClean="0"/>
              <a:t>.”</a:t>
            </a:r>
          </a:p>
          <a:p>
            <a:r>
              <a:rPr lang="en-US" b="0" dirty="0" smtClean="0"/>
              <a:t>For Homework#10, when you need to add the “roll” to your custom hardware, follow the next few slide on “</a:t>
            </a:r>
            <a:r>
              <a:rPr lang="en-US" dirty="0" smtClean="0"/>
              <a:t>updating Custom IP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block, </a:t>
            </a:r>
            <a:r>
              <a:rPr lang="en-US" dirty="0" smtClean="0"/>
              <a:t>right-click</a:t>
            </a:r>
            <a:r>
              <a:rPr lang="en-US" b="0" dirty="0" smtClean="0"/>
              <a:t>,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(like adding “roll”)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841061" y="2631140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267599" y="5807538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3" y="2910374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624715" y="4577263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1376748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click </a:t>
            </a:r>
            <a:r>
              <a:rPr lang="en-US" dirty="0" smtClean="0"/>
              <a:t>Show IP Status  </a:t>
            </a:r>
            <a:r>
              <a:rPr lang="en-US" b="0" dirty="0" smtClean="0"/>
              <a:t>(on yellow bar in block design)</a:t>
            </a:r>
          </a:p>
          <a:p>
            <a:pPr lvl="1"/>
            <a:r>
              <a:rPr lang="en-US" b="0" dirty="0" smtClean="0"/>
              <a:t>Select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</a:t>
            </a:r>
          </a:p>
          <a:p>
            <a:pPr lvl="1"/>
            <a:r>
              <a:rPr lang="en-US" b="0" dirty="0" smtClean="0"/>
              <a:t>Click </a:t>
            </a:r>
            <a:r>
              <a:rPr lang="en-US" dirty="0" smtClean="0"/>
              <a:t>Upgrade Selected </a:t>
            </a:r>
            <a:r>
              <a:rPr lang="en-US" b="0" dirty="0" smtClean="0"/>
              <a:t>(box at bottom of screen)</a:t>
            </a:r>
          </a:p>
          <a:p>
            <a:pPr lvl="1"/>
            <a:r>
              <a:rPr lang="en-US" dirty="0" smtClean="0"/>
              <a:t>Ok</a:t>
            </a:r>
            <a:r>
              <a:rPr lang="en-US" b="0" dirty="0" smtClean="0"/>
              <a:t>, and </a:t>
            </a:r>
            <a:r>
              <a:rPr lang="en-US" dirty="0" smtClean="0"/>
              <a:t>Generate </a:t>
            </a:r>
            <a:r>
              <a:rPr lang="en-US" b="0" dirty="0" smtClean="0"/>
              <a:t>(global? Or default?)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" y="3203424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5316219"/>
            <a:ext cx="6956414" cy="1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407242" y="4282704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with Interrupt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</a:t>
            </a:r>
            <a:r>
              <a:rPr lang="en-US" dirty="0" smtClean="0"/>
              <a:t>validate</a:t>
            </a:r>
            <a:r>
              <a:rPr lang="en-US" b="0" dirty="0" smtClean="0"/>
              <a:t> design_1 (click the check mark)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03225" lvl="1" indent="0">
              <a:buNone/>
            </a:pPr>
            <a:r>
              <a:rPr lang="en-US" b="0" dirty="0" smtClean="0"/>
              <a:t>- Right click </a:t>
            </a:r>
            <a:r>
              <a:rPr lang="en-US" dirty="0" smtClean="0"/>
              <a:t>design_1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“create VHDL wrapper”  OK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One MIG error is okay (more is not okay)</a:t>
            </a:r>
          </a:p>
          <a:p>
            <a:r>
              <a:rPr lang="en-US" sz="1400" b="0" dirty="0" err="1" smtClean="0"/>
              <a:t>apply_bd_automation</a:t>
            </a:r>
            <a:r>
              <a:rPr lang="en-US" sz="1400" b="0" dirty="0" smtClean="0"/>
              <a:t> </a:t>
            </a:r>
            <a:r>
              <a:rPr lang="en-US" sz="1400" b="0" dirty="0"/>
              <a:t>-rule xilinx.com:bd_rule:mig_7series -</a:t>
            </a:r>
            <a:r>
              <a:rPr lang="en-US" sz="1400" b="0" dirty="0" err="1"/>
              <a:t>config</a:t>
            </a:r>
            <a:r>
              <a:rPr lang="en-US" sz="1400" b="0" dirty="0"/>
              <a:t> {</a:t>
            </a:r>
            <a:r>
              <a:rPr lang="en-US" sz="1400" b="0" dirty="0" err="1"/>
              <a:t>Board_Interface</a:t>
            </a:r>
            <a:r>
              <a:rPr lang="en-US" sz="1400" b="0" dirty="0"/>
              <a:t> "ddr3_sdram" } [</a:t>
            </a:r>
            <a:r>
              <a:rPr lang="en-US" sz="1400" b="0" dirty="0" err="1"/>
              <a:t>get_bd_cells</a:t>
            </a:r>
            <a:r>
              <a:rPr lang="en-US" sz="1400" b="0" dirty="0"/>
              <a:t> mig_7series_0] </a:t>
            </a:r>
          </a:p>
          <a:p>
            <a:pPr lvl="1"/>
            <a:r>
              <a:rPr lang="en-US" sz="1400" b="0" dirty="0"/>
              <a:t>[BD 41-1273] Error running </a:t>
            </a:r>
            <a:r>
              <a:rPr lang="en-US" sz="1400" b="0" dirty="0" err="1"/>
              <a:t>apply_rule</a:t>
            </a:r>
            <a:r>
              <a:rPr lang="en-US" sz="1400" b="0" dirty="0"/>
              <a:t> TCL procedure: can't read "</a:t>
            </a:r>
            <a:r>
              <a:rPr lang="en-US" sz="1400" b="0" dirty="0" err="1"/>
              <a:t>board_if</a:t>
            </a:r>
            <a:r>
              <a:rPr lang="en-US" sz="1400" b="0" dirty="0"/>
              <a:t>": no such variable ::xilinx.com_bd_rule_mig_7series::</a:t>
            </a:r>
            <a:r>
              <a:rPr lang="en-US" sz="1400" b="0" dirty="0" err="1"/>
              <a:t>apply_rule</a:t>
            </a:r>
            <a:r>
              <a:rPr lang="en-US" sz="1400" b="0" dirty="0"/>
              <a:t> Line 48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 (</a:t>
            </a:r>
            <a:r>
              <a:rPr lang="en-US" b="0" dirty="0" err="1" smtClean="0"/>
              <a:t>File</a:t>
            </a:r>
            <a:r>
              <a:rPr lang="en-US" b="0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Export</a:t>
            </a:r>
            <a:r>
              <a:rPr lang="en-US" dirty="0" smtClean="0">
                <a:sym typeface="Wingdings" panose="05000000000000000000" pitchFamily="2" charset="2"/>
              </a:rPr>
              <a:t> Hardware</a:t>
            </a:r>
            <a:r>
              <a:rPr lang="en-US" b="0" dirty="0" smtClean="0">
                <a:sym typeface="Wingdings" panose="05000000000000000000" pitchFamily="2" charset="2"/>
              </a:rPr>
              <a:t>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hardware, which is a </a:t>
            </a:r>
            <a:r>
              <a:rPr lang="en-US" dirty="0" err="1" smtClean="0"/>
              <a:t>my_counter</a:t>
            </a:r>
            <a:r>
              <a:rPr lang="en-US" b="0" dirty="0" smtClean="0"/>
              <a:t>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will assume you did the 1</a:t>
            </a:r>
            <a:r>
              <a:rPr lang="en-US" b="0" baseline="30000" dirty="0" smtClean="0"/>
              <a:t>st</a:t>
            </a:r>
            <a:r>
              <a:rPr lang="en-US" b="0" dirty="0" smtClean="0"/>
              <a:t> step in HW#9, and called the project </a:t>
            </a:r>
            <a:r>
              <a:rPr lang="en-US" dirty="0" smtClean="0"/>
              <a:t>Lecture_18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 using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 smtClean="0"/>
              <a:t>Run </a:t>
            </a:r>
            <a:r>
              <a:rPr lang="en-US" sz="1400" b="0" dirty="0"/>
              <a:t>Configuration Settings for STDIO Connection</a:t>
            </a:r>
          </a:p>
          <a:p>
            <a:pPr lvl="1"/>
            <a:r>
              <a:rPr lang="en-US" sz="1400" b="0" dirty="0" smtClean="0"/>
              <a:t>From </a:t>
            </a:r>
            <a:r>
              <a:rPr lang="en-US" sz="1400" b="0" dirty="0"/>
              <a:t>the Project Explorer panel, right click on the </a:t>
            </a:r>
            <a:r>
              <a:rPr lang="en-US" sz="1400" dirty="0" smtClean="0"/>
              <a:t>Lecture18_counter </a:t>
            </a:r>
            <a:r>
              <a:rPr lang="en-US" sz="1400" b="0" dirty="0"/>
              <a:t>project folder. At the bottom of the drop down list, select </a:t>
            </a:r>
            <a:r>
              <a:rPr lang="en-US" sz="1400" dirty="0"/>
              <a:t>Run As </a:t>
            </a:r>
            <a:r>
              <a:rPr lang="en-US" sz="1400" b="0" dirty="0"/>
              <a:t>and then select </a:t>
            </a:r>
            <a:r>
              <a:rPr lang="en-US" sz="1400" dirty="0"/>
              <a:t>Run Configurations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/>
              <a:t>The Run Configurations window is divided into two main sections. In the left panel, under Xilinx C/C++ application(GDB), select </a:t>
            </a:r>
            <a:r>
              <a:rPr lang="en-US" sz="1400" dirty="0" smtClean="0"/>
              <a:t>Lecture18_counter.elf</a:t>
            </a:r>
            <a:r>
              <a:rPr lang="en-US" sz="1400" b="0" dirty="0"/>
              <a:t> </a:t>
            </a:r>
            <a:r>
              <a:rPr lang="en-US" sz="1400" b="0" dirty="0" smtClean="0"/>
              <a:t>or</a:t>
            </a:r>
            <a:r>
              <a:rPr lang="en-US" sz="1400" dirty="0" smtClean="0"/>
              <a:t> Lecture18_counter Debug</a:t>
            </a:r>
          </a:p>
          <a:p>
            <a:endParaRPr lang="en-US" sz="1400" b="0" dirty="0"/>
          </a:p>
          <a:p>
            <a:r>
              <a:rPr lang="en-US" sz="1400" b="0" dirty="0"/>
              <a:t>On the right side of this window, you will see five main tabs. Select the </a:t>
            </a:r>
            <a:r>
              <a:rPr lang="en-US" sz="1400" dirty="0"/>
              <a:t>STDIO Connection tab</a:t>
            </a:r>
            <a:r>
              <a:rPr lang="en-US" sz="1400" b="0" dirty="0"/>
              <a:t>.</a:t>
            </a:r>
          </a:p>
          <a:p>
            <a:endParaRPr lang="en-US" sz="1400" b="0" dirty="0"/>
          </a:p>
          <a:p>
            <a:r>
              <a:rPr lang="en-US" sz="1400" b="0" dirty="0" smtClean="0"/>
              <a:t>COM </a:t>
            </a:r>
            <a:r>
              <a:rPr lang="en-US" sz="1400" b="0" dirty="0"/>
              <a:t>Port Selection for STDIO Connection</a:t>
            </a:r>
          </a:p>
          <a:p>
            <a:pPr lvl="1"/>
            <a:r>
              <a:rPr lang="en-US" sz="1400" b="0" dirty="0" smtClean="0"/>
              <a:t>Port </a:t>
            </a:r>
            <a:r>
              <a:rPr lang="en-US" sz="1400" b="0" dirty="0"/>
              <a:t>name </a:t>
            </a:r>
            <a:r>
              <a:rPr lang="en-US" sz="1400" b="0" dirty="0" smtClean="0"/>
              <a:t>should be </a:t>
            </a:r>
            <a:r>
              <a:rPr lang="en-US" sz="1400" b="0" dirty="0"/>
              <a:t>the correct UART port. For me it showed up as COM4. Select Baud Rate as 9600. Have the </a:t>
            </a:r>
            <a:r>
              <a:rPr lang="en-US" sz="1400" dirty="0"/>
              <a:t>Connect STDIO to Console </a:t>
            </a:r>
            <a:r>
              <a:rPr lang="en-US" sz="1400" b="0" dirty="0"/>
              <a:t>box checked.  (uncheck if you want to use another terminal emulator)</a:t>
            </a:r>
          </a:p>
          <a:p>
            <a:r>
              <a:rPr lang="en-US" sz="1400" b="0" dirty="0"/>
              <a:t>Now click on </a:t>
            </a:r>
            <a:r>
              <a:rPr lang="en-US" sz="1400" dirty="0"/>
              <a:t>Apply</a:t>
            </a:r>
            <a:r>
              <a:rPr lang="en-US" sz="1400" b="0" dirty="0"/>
              <a:t> and </a:t>
            </a:r>
            <a:r>
              <a:rPr lang="en-US" sz="1400" dirty="0"/>
              <a:t>Run</a:t>
            </a:r>
            <a:r>
              <a:rPr lang="en-US" sz="1400" b="0" dirty="0"/>
              <a:t>.</a:t>
            </a:r>
          </a:p>
          <a:p>
            <a:r>
              <a:rPr lang="en-US" sz="1400" b="0" dirty="0" smtClean="0"/>
              <a:t>“</a:t>
            </a:r>
            <a:r>
              <a:rPr lang="en-US" sz="1400" dirty="0"/>
              <a:t>Welcome to Lecture </a:t>
            </a:r>
            <a:r>
              <a:rPr lang="en-US" sz="1400" dirty="0" smtClean="0"/>
              <a:t>18</a:t>
            </a:r>
            <a:r>
              <a:rPr lang="en-US" sz="1400" b="0" dirty="0" smtClean="0"/>
              <a:t>” </a:t>
            </a:r>
            <a:r>
              <a:rPr lang="en-US" sz="1400" b="0" dirty="0"/>
              <a:t>will be displayed on the Console </a:t>
            </a:r>
            <a:r>
              <a:rPr lang="en-US" sz="1400" b="0" dirty="0" smtClean="0"/>
              <a:t>tab</a:t>
            </a:r>
          </a:p>
          <a:p>
            <a:pPr lvl="1"/>
            <a:r>
              <a:rPr lang="en-US" sz="1400" b="0" dirty="0" smtClean="0"/>
              <a:t>Type “?” </a:t>
            </a:r>
            <a:r>
              <a:rPr lang="en-US" sz="1400" b="0" dirty="0"/>
              <a:t>t</a:t>
            </a:r>
            <a:r>
              <a:rPr lang="en-US" sz="1400" b="0" dirty="0" smtClean="0"/>
              <a:t>o see list of commands to control the counter and LEDs</a:t>
            </a:r>
            <a:endParaRPr lang="en-US" sz="1400" b="0" dirty="0"/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39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76200"/>
            <a:ext cx="7316737" cy="1143000"/>
          </a:xfrm>
        </p:spPr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 (</a:t>
            </a:r>
            <a:r>
              <a:rPr lang="en-US" dirty="0" err="1" smtClean="0"/>
              <a:t>my_counter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Open your Lecture_18 </a:t>
            </a:r>
            <a:r>
              <a:rPr lang="en-US" dirty="0" err="1" smtClean="0"/>
              <a:t>Vivado</a:t>
            </a:r>
            <a:r>
              <a:rPr lang="en-US" dirty="0" smtClean="0"/>
              <a:t> project </a:t>
            </a:r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2324</Words>
  <Application>Microsoft Office PowerPoint</Application>
  <PresentationFormat>On-screen Show (4:3)</PresentationFormat>
  <Paragraphs>451</Paragraphs>
  <Slides>69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Schoolbook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MicroBlaze + Custom IP</vt:lpstr>
      <vt:lpstr>MicroBlaze + Custom IP what you are building today</vt:lpstr>
      <vt:lpstr>MicroBlaze + Custom IP with Interrupt</vt:lpstr>
      <vt:lpstr>MicroBlaze + Custom IP – Workflow</vt:lpstr>
      <vt:lpstr>Xilinx Vivado – IP Integrator</vt:lpstr>
      <vt:lpstr>Xilinx Vivado – Create and Package Custom IP</vt:lpstr>
      <vt:lpstr>Xilinx Vivado – Create and Package Custom IP (my_counter)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Packaging the IP core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Test program using UART</vt:lpstr>
      <vt:lpstr>MicroBlaze + Custom IP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Dr USAF USAFA USAFA/DFEC</cp:lastModifiedBy>
  <cp:revision>716</cp:revision>
  <cp:lastPrinted>2014-08-12T17:37:01Z</cp:lastPrinted>
  <dcterms:created xsi:type="dcterms:W3CDTF">2001-06-27T14:08:57Z</dcterms:created>
  <dcterms:modified xsi:type="dcterms:W3CDTF">2018-02-24T18:19:26Z</dcterms:modified>
</cp:coreProperties>
</file>