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80" d="100"/>
          <a:sy n="80" d="100"/>
        </p:scale>
        <p:origin x="924" y="195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smtClean="0"/>
              <a:t>Lab2_dp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Lab2_cu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</a:t>
            </a:r>
            <a:r>
              <a:rPr lang="en-US" sz="1800" dirty="0" err="1" smtClean="0"/>
              <a:t>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R_Bus</a:t>
            </a:r>
            <a:r>
              <a:rPr lang="en-US" sz="1800" dirty="0" smtClean="0"/>
              <a:t> Out</a:t>
            </a:r>
            <a:endParaRPr lang="en-US" sz="1800" dirty="0"/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60812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9824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8106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159148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flag register</a:t>
            </a:r>
            <a:endParaRPr lang="en-US" sz="2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06203" y="82369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set</a:t>
            </a:r>
            <a:endParaRPr lang="en-US" sz="180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16134457" y="80729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>
            <a:stCxn id="158" idx="3"/>
            <a:endCxn id="159" idx="1"/>
          </p:cNvCxnSpPr>
          <p:nvPr/>
        </p:nvCxnSpPr>
        <p:spPr>
          <a:xfrm>
            <a:off x="4328930" y="471068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33670" y="452602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811623" y="452602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clk_50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BRAM_SDP</a:t>
            </a:r>
            <a:endParaRPr lang="en-US" sz="2400" b="1" dirty="0"/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DOUT</a:t>
            </a:r>
            <a:endParaRPr lang="en-US" sz="18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RDADDR</a:t>
            </a:r>
            <a:endParaRPr lang="en-US" sz="1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</a:t>
            </a:r>
            <a:r>
              <a:rPr lang="en-US" sz="1800" dirty="0" err="1" smtClean="0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>
            <a:endCxn id="376" idx="1"/>
          </p:cNvCxnSpPr>
          <p:nvPr/>
        </p:nvCxnSpPr>
        <p:spPr>
          <a:xfrm>
            <a:off x="4189614" y="8292693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691836" y="810819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929638" y="79678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L</a:t>
            </a:r>
            <a:endParaRPr lang="en-US" sz="1800" dirty="0"/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7825" y="7601266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501684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Q</a:t>
            </a:r>
            <a:endParaRPr lang="en-US" sz="18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831012" y="438304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388810" y="400627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0" name="TextBox 429"/>
          <p:cNvSpPr txBox="1"/>
          <p:nvPr/>
        </p:nvSpPr>
        <p:spPr>
          <a:xfrm>
            <a:off x="7691850" y="4731956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Din</a:t>
            </a:r>
            <a:endParaRPr lang="en-US" sz="1800" dirty="0"/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WRADDR</a:t>
            </a:r>
            <a:endParaRPr lang="en-US" sz="1800" dirty="0"/>
          </a:p>
        </p:txBody>
      </p:sp>
      <p:cxnSp>
        <p:nvCxnSpPr>
          <p:cNvPr id="498" name="Straight Connector 497"/>
          <p:cNvCxnSpPr>
            <a:stCxn id="499" idx="3"/>
            <a:endCxn id="500" idx="1"/>
          </p:cNvCxnSpPr>
          <p:nvPr/>
        </p:nvCxnSpPr>
        <p:spPr>
          <a:xfrm>
            <a:off x="14223087" y="503363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3427827" y="484897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500" name="TextBox 499"/>
          <p:cNvSpPr txBox="1"/>
          <p:nvPr/>
        </p:nvSpPr>
        <p:spPr>
          <a:xfrm>
            <a:off x="14705780" y="48489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501" name="Straight Connector 500"/>
          <p:cNvCxnSpPr>
            <a:stCxn id="502" idx="3"/>
            <a:endCxn id="503" idx="1"/>
          </p:cNvCxnSpPr>
          <p:nvPr/>
        </p:nvCxnSpPr>
        <p:spPr>
          <a:xfrm>
            <a:off x="14231860" y="47015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13436600" y="4516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03" name="TextBox 502"/>
          <p:cNvSpPr txBox="1"/>
          <p:nvPr/>
        </p:nvSpPr>
        <p:spPr>
          <a:xfrm>
            <a:off x="14714553" y="45169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E</a:t>
            </a:r>
            <a:endParaRPr lang="en-US" sz="1800" dirty="0"/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454543" y="5021946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38" idx="2"/>
          </p:cNvCxnSpPr>
          <p:nvPr/>
        </p:nvCxnSpPr>
        <p:spPr>
          <a:xfrm>
            <a:off x="10154887" y="1443514"/>
            <a:ext cx="0" cy="6351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12078" y="10741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3FF</a:t>
            </a:r>
            <a:endParaRPr lang="en-US" sz="1800" dirty="0"/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  <a:endParaRPr lang="en-US" sz="1800" dirty="0"/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  <a:endParaRPr lang="en-US" sz="1800" dirty="0"/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‘1’</a:t>
            </a:r>
            <a:endParaRPr lang="en-US" sz="18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189</Words>
  <Application>Microsoft Office PowerPoint</Application>
  <PresentationFormat>Custom</PresentationFormat>
  <Paragraphs>177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Maj Jeff Falkinburg</cp:lastModifiedBy>
  <cp:revision>109</cp:revision>
  <dcterms:created xsi:type="dcterms:W3CDTF">2006-08-16T00:00:00Z</dcterms:created>
  <dcterms:modified xsi:type="dcterms:W3CDTF">2017-02-05T05:33:03Z</dcterms:modified>
</cp:coreProperties>
</file>