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572" y="121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92964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Lab1</a:t>
            </a:r>
            <a:endParaRPr lang="en-US" sz="2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440857" y="1536788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2555771" y="150975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1950409" y="169144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009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1947951" y="1924971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78" y="1740305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stCxn id="46" idx="3"/>
            <a:endCxn id="101" idx="1"/>
          </p:cNvCxnSpPr>
          <p:nvPr/>
        </p:nvCxnSpPr>
        <p:spPr>
          <a:xfrm>
            <a:off x="1957476" y="215265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7934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93458" y="1737076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94686" y="1415721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547936"/>
            <a:ext cx="10630081" cy="436746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800" y="2672630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11557" y="454793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VGA</a:t>
            </a:r>
            <a:endParaRPr lang="en-US" sz="24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33102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433101" y="174030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2627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60457" y="153032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6975371" y="150328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6370009" y="168498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6609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6367551" y="191851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58808" y="1733844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stCxn id="114" idx="3"/>
            <a:endCxn id="119" idx="1"/>
          </p:cNvCxnSpPr>
          <p:nvPr/>
        </p:nvCxnSpPr>
        <p:spPr>
          <a:xfrm>
            <a:off x="6377076" y="214618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7534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2702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862227" y="1733844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62227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603655" y="169295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04883" y="137160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clk_out3</a:t>
            </a:r>
            <a:endParaRPr lang="en-US" sz="1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399344" y="5486400"/>
            <a:ext cx="1425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Scopeface</a:t>
            </a:r>
            <a:endParaRPr lang="en-US" sz="44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stCxn id="66" idx="3"/>
            <a:endCxn id="70" idx="1"/>
          </p:cNvCxnSpPr>
          <p:nvPr/>
        </p:nvCxnSpPr>
        <p:spPr>
          <a:xfrm>
            <a:off x="9920724" y="644565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61182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05874" y="6260989"/>
            <a:ext cx="10097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</a:t>
            </a:r>
            <a:r>
              <a:rPr lang="en-US" sz="1800" dirty="0" err="1" smtClean="0"/>
              <a:t>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79" name="Straight Connector 78"/>
          <p:cNvCxnSpPr>
            <a:stCxn id="80" idx="3"/>
            <a:endCxn id="87" idx="1"/>
          </p:cNvCxnSpPr>
          <p:nvPr/>
        </p:nvCxnSpPr>
        <p:spPr>
          <a:xfrm>
            <a:off x="9920725" y="7054334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1051" y="6869668"/>
            <a:ext cx="10196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05875" y="6869668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73729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cxnSp>
        <p:nvCxnSpPr>
          <p:cNvPr id="90" name="Straight Connector 89"/>
          <p:cNvCxnSpPr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01051" y="74221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ch1_enb</a:t>
            </a:r>
            <a:endParaRPr lang="en-US" sz="18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83253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96" name="Straight Connector 95"/>
          <p:cNvCxnSpPr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10575" y="79555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98" name="TextBox 97"/>
          <p:cNvSpPr txBox="1"/>
          <p:nvPr/>
        </p:nvSpPr>
        <p:spPr>
          <a:xfrm>
            <a:off x="10399346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ch2_enb</a:t>
            </a:r>
            <a:endParaRPr lang="en-US" sz="1800" dirty="0"/>
          </a:p>
        </p:txBody>
      </p:sp>
      <p:cxnSp>
        <p:nvCxnSpPr>
          <p:cNvPr id="103" name="Straight Connector 102"/>
          <p:cNvCxnSpPr>
            <a:stCxn id="104" idx="3"/>
          </p:cNvCxnSpPr>
          <p:nvPr/>
        </p:nvCxnSpPr>
        <p:spPr>
          <a:xfrm>
            <a:off x="11828184" y="6141418"/>
            <a:ext cx="482693" cy="85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0426" y="595823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cxnSp>
        <p:nvCxnSpPr>
          <p:cNvPr id="106" name="Straight Connector 105"/>
          <p:cNvCxnSpPr>
            <a:stCxn id="115" idx="3"/>
          </p:cNvCxnSpPr>
          <p:nvPr/>
        </p:nvCxnSpPr>
        <p:spPr>
          <a:xfrm flipV="1">
            <a:off x="11828184" y="6569608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20426" y="6387909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120" name="Straight Connector 119"/>
          <p:cNvCxnSpPr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20426" y="681548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blank</a:t>
            </a:r>
            <a:endParaRPr lang="en-US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blank</a:t>
            </a:r>
            <a:endParaRPr lang="en-US" sz="1800" dirty="0"/>
          </a:p>
        </p:txBody>
      </p:sp>
      <p:cxnSp>
        <p:nvCxnSpPr>
          <p:cNvPr id="126" name="Straight Connector 125"/>
          <p:cNvCxnSpPr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8975" y="7677150"/>
            <a:ext cx="10060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stCxn id="137" idx="3"/>
            <a:endCxn id="145" idx="1"/>
          </p:cNvCxnSpPr>
          <p:nvPr/>
        </p:nvCxnSpPr>
        <p:spPr>
          <a:xfrm>
            <a:off x="13121645" y="8121134"/>
            <a:ext cx="7510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098975" y="79364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49" idx="0"/>
            <a:endCxn id="151" idx="1"/>
          </p:cNvCxnSpPr>
          <p:nvPr/>
        </p:nvCxnSpPr>
        <p:spPr>
          <a:xfrm>
            <a:off x="12463277" y="6060549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652465" y="5877620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cxnSp>
        <p:nvCxnSpPr>
          <p:cNvPr id="152" name="Straight Connector 151"/>
          <p:cNvCxnSpPr>
            <a:stCxn id="151" idx="3"/>
            <a:endCxn id="169" idx="1"/>
          </p:cNvCxnSpPr>
          <p:nvPr/>
        </p:nvCxnSpPr>
        <p:spPr>
          <a:xfrm>
            <a:off x="12968226" y="6060803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59" idx="1"/>
          </p:cNvCxnSpPr>
          <p:nvPr/>
        </p:nvCxnSpPr>
        <p:spPr>
          <a:xfrm>
            <a:off x="12466542" y="6496605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655730" y="631367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160" name="Straight Connector 159"/>
          <p:cNvCxnSpPr>
            <a:stCxn id="159" idx="3"/>
            <a:endCxn id="170" idx="1"/>
          </p:cNvCxnSpPr>
          <p:nvPr/>
        </p:nvCxnSpPr>
        <p:spPr>
          <a:xfrm>
            <a:off x="12971491" y="6496859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2" idx="0"/>
            <a:endCxn id="167" idx="1"/>
          </p:cNvCxnSpPr>
          <p:nvPr/>
        </p:nvCxnSpPr>
        <p:spPr>
          <a:xfrm>
            <a:off x="12466410" y="6926263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655598" y="6743334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7" idx="3"/>
            <a:endCxn id="171" idx="1"/>
          </p:cNvCxnSpPr>
          <p:nvPr/>
        </p:nvCxnSpPr>
        <p:spPr>
          <a:xfrm>
            <a:off x="12971359" y="6926517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146" name="Rounded Rectangle 145"/>
          <p:cNvSpPr/>
          <p:nvPr/>
        </p:nvSpPr>
        <p:spPr>
          <a:xfrm>
            <a:off x="3790790" y="4778768"/>
            <a:ext cx="1313380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962400" y="4771324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</a:t>
            </a:r>
            <a:endParaRPr lang="en-US" sz="4400" b="1" dirty="0"/>
          </a:p>
        </p:txBody>
      </p:sp>
      <p:cxnSp>
        <p:nvCxnSpPr>
          <p:cNvPr id="148" name="Straight Connector 147"/>
          <p:cNvCxnSpPr>
            <a:stCxn id="153" idx="3"/>
            <a:endCxn id="156" idx="1"/>
          </p:cNvCxnSpPr>
          <p:nvPr/>
        </p:nvCxnSpPr>
        <p:spPr>
          <a:xfrm>
            <a:off x="3308097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74697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54" name="Straight Connector 153"/>
          <p:cNvCxnSpPr>
            <a:stCxn id="155" idx="3"/>
            <a:endCxn id="161" idx="1"/>
          </p:cNvCxnSpPr>
          <p:nvPr/>
        </p:nvCxnSpPr>
        <p:spPr>
          <a:xfrm>
            <a:off x="3305640" y="5501377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62964" y="531671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790790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90790" y="531671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78" name="Straight Connector 177"/>
          <p:cNvCxnSpPr>
            <a:stCxn id="179" idx="3"/>
          </p:cNvCxnSpPr>
          <p:nvPr/>
        </p:nvCxnSpPr>
        <p:spPr>
          <a:xfrm>
            <a:off x="5105400" y="5213866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114800" y="502920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roll</a:t>
            </a:r>
            <a:endParaRPr lang="en-US" sz="1800" dirty="0"/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00725" y="5758934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1183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785876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01" name="Rounded Rectangle 200"/>
          <p:cNvSpPr/>
          <p:nvPr/>
        </p:nvSpPr>
        <p:spPr>
          <a:xfrm>
            <a:off x="5607817" y="4760198"/>
            <a:ext cx="790525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2" name="TextBox 201"/>
          <p:cNvSpPr txBox="1"/>
          <p:nvPr/>
        </p:nvSpPr>
        <p:spPr>
          <a:xfrm>
            <a:off x="5623034" y="4780736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glue</a:t>
            </a:r>
            <a:endParaRPr lang="en-US" sz="4400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7524590" y="4776512"/>
            <a:ext cx="1344536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96200" y="4769068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</a:t>
            </a:r>
            <a:endParaRPr lang="en-US" sz="4400" b="1" dirty="0"/>
          </a:p>
        </p:txBody>
      </p:sp>
      <p:cxnSp>
        <p:nvCxnSpPr>
          <p:cNvPr id="207" name="Straight Connector 206"/>
          <p:cNvCxnSpPr>
            <a:stCxn id="208" idx="3"/>
            <a:endCxn id="213" idx="1"/>
          </p:cNvCxnSpPr>
          <p:nvPr/>
        </p:nvCxnSpPr>
        <p:spPr>
          <a:xfrm>
            <a:off x="7265583" y="5219344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732183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1" idx="3"/>
            <a:endCxn id="214" idx="1"/>
          </p:cNvCxnSpPr>
          <p:nvPr/>
        </p:nvCxnSpPr>
        <p:spPr>
          <a:xfrm>
            <a:off x="7263125" y="5499121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294843" y="5314455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24590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24590" y="5314455"/>
            <a:ext cx="9322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15" name="Straight Connector 214"/>
          <p:cNvCxnSpPr>
            <a:stCxn id="216" idx="3"/>
          </p:cNvCxnSpPr>
          <p:nvPr/>
        </p:nvCxnSpPr>
        <p:spPr>
          <a:xfrm>
            <a:off x="8865783" y="5211610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75183" y="5026944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roll</a:t>
            </a:r>
            <a:endParaRPr lang="en-US" sz="1800" dirty="0"/>
          </a:p>
        </p:txBody>
      </p:sp>
      <p:cxnSp>
        <p:nvCxnSpPr>
          <p:cNvPr id="217" name="Straight Connector 216"/>
          <p:cNvCxnSpPr>
            <a:endCxn id="221" idx="1"/>
          </p:cNvCxnSpPr>
          <p:nvPr/>
        </p:nvCxnSpPr>
        <p:spPr>
          <a:xfrm flipV="1">
            <a:off x="6398342" y="5756678"/>
            <a:ext cx="1121334" cy="22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19676" y="55720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83658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81200" y="550137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47800" y="4897725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77705" y="5177502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5" y="6588998"/>
            <a:ext cx="1313380" cy="9072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stCxn id="229" idx="3"/>
            <a:endCxn id="232" idx="1"/>
          </p:cNvCxnSpPr>
          <p:nvPr/>
        </p:nvCxnSpPr>
        <p:spPr>
          <a:xfrm>
            <a:off x="3308132" y="690883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74732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30" name="Straight Connector 229"/>
          <p:cNvCxnSpPr>
            <a:stCxn id="231" idx="3"/>
            <a:endCxn id="236" idx="1"/>
          </p:cNvCxnSpPr>
          <p:nvPr/>
        </p:nvCxnSpPr>
        <p:spPr>
          <a:xfrm>
            <a:off x="3305675" y="718861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12284" y="7003947"/>
            <a:ext cx="8933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0825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0824" y="7003947"/>
            <a:ext cx="9335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stCxn id="146" idx="2"/>
            <a:endCxn id="226" idx="0"/>
          </p:cNvCxnSpPr>
          <p:nvPr/>
        </p:nvCxnSpPr>
        <p:spPr>
          <a:xfrm>
            <a:off x="4447480" y="6038370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447480" y="605801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39" name="Rounded Rectangle 238"/>
          <p:cNvSpPr/>
          <p:nvPr/>
        </p:nvSpPr>
        <p:spPr>
          <a:xfrm>
            <a:off x="7540168" y="6570428"/>
            <a:ext cx="1313380" cy="92584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43" name="Straight Connector 242"/>
          <p:cNvCxnSpPr>
            <a:stCxn id="244" idx="3"/>
            <a:endCxn id="248" idx="1"/>
          </p:cNvCxnSpPr>
          <p:nvPr/>
        </p:nvCxnSpPr>
        <p:spPr>
          <a:xfrm>
            <a:off x="7056843" y="68902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523443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054386" y="717004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6122583" y="6985377"/>
            <a:ext cx="9318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539536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539535" y="6985377"/>
            <a:ext cx="917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50" name="Straight Connector 249"/>
          <p:cNvCxnSpPr>
            <a:stCxn id="203" idx="2"/>
            <a:endCxn id="239" idx="0"/>
          </p:cNvCxnSpPr>
          <p:nvPr/>
        </p:nvCxnSpPr>
        <p:spPr>
          <a:xfrm>
            <a:off x="8196858" y="6036114"/>
            <a:ext cx="0" cy="534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11957" y="603944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3969871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952965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975053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9581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7692154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8675248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760758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v_synch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43887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v_blank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467600" y="854606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7752940" y="8915399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456664" y="8915400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870270" y="7728466"/>
            <a:ext cx="161862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273" idx="1"/>
          </p:cNvCxnSpPr>
          <p:nvPr/>
        </p:nvCxnSpPr>
        <p:spPr>
          <a:xfrm>
            <a:off x="870270" y="7987784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1" y="7543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ch1_enb</a:t>
            </a:r>
            <a:endParaRPr lang="en-US" sz="1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870270" y="8261866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9" idx="1"/>
          </p:cNvCxnSpPr>
          <p:nvPr/>
        </p:nvCxnSpPr>
        <p:spPr>
          <a:xfrm>
            <a:off x="879794" y="8521184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57200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939402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66724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tmdsb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135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38</cp:revision>
  <dcterms:created xsi:type="dcterms:W3CDTF">2006-08-16T00:00:00Z</dcterms:created>
  <dcterms:modified xsi:type="dcterms:W3CDTF">2017-01-22T04:24:21Z</dcterms:modified>
</cp:coreProperties>
</file>