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 varScale="1">
        <p:scale>
          <a:sx n="54" d="100"/>
          <a:sy n="54" d="100"/>
        </p:scale>
        <p:origin x="-1638" y="-11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2064346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06434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134003" y="341198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33849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356664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338198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3800170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3615504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402784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384318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361227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329092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2613894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2613894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Lab2_dp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26248" y="338198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361550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384318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4304872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427783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445953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427486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4693055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4508389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49207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47360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427486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4508389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47360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4467500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4146145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1840266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1840266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Lab2_cu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19032" y="10487335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1048733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10856667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1085666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147793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147793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185893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185893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131386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13578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10487335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10503204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10872536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10872537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1493805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7210015" y="1149380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584553" y="12145480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6619651" y="1214548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132973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13736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10469323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1048519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10854524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10854525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147579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2215" y="1147579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6753" y="12127468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2127468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131172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135565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10469323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274085" y="1048519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10854524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10854525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147579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982415" y="1147579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56953" y="12039600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203960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  <a:endParaRPr lang="en-US" sz="18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131172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135565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9549286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9549286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flag register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97873" y="854606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8915400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92318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715839" y="9573126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906779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5179524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5548198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5000500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536941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3036333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3073562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9839871" y="5181601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3144201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5979172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579747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</a:t>
            </a:r>
            <a:r>
              <a:rPr lang="en-US" sz="1800" dirty="0" err="1" smtClean="0"/>
              <a:t>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628889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610422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5794506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</a:t>
            </a:r>
            <a:r>
              <a:rPr lang="en-US" sz="1800" dirty="0" err="1" smtClean="0"/>
              <a:t>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6104229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6592211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6410512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</a:t>
            </a:r>
            <a:r>
              <a:rPr lang="en-US" sz="1800" dirty="0" err="1" smtClean="0"/>
              <a:t>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6907647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671726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6407545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6717268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>
            <a:stCxn id="158" idx="3"/>
            <a:endCxn id="159" idx="1"/>
          </p:cNvCxnSpPr>
          <p:nvPr/>
        </p:nvCxnSpPr>
        <p:spPr>
          <a:xfrm>
            <a:off x="4328930" y="570557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33670" y="5520906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811623" y="552090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4016176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38315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4295953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4111287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38315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4111287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4553510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436884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55744" y="436884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6325" y="371697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996752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425430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4840600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4655934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5120377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4935711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4655934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4935711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  <a:endParaRPr lang="en-US" sz="1800" dirty="0"/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5377934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5193268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5193268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5659191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5474525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5474525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5935291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5750625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5750625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6240091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6055425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6055425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6516191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6331525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6331525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7310152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730975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8142175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8421952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795750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8237286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7848122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7663456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8153843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7969177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9778" y="7471646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7808642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clk_50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571037" y="776695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8046735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3244334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30596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3147951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5202151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BRAM_SDP</a:t>
            </a:r>
            <a:endParaRPr lang="en-US" sz="2400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5863180" y="2844726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2817688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3232666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30480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30480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3622713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3639194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4217184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443126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303" name="Rounded Rectangle 302"/>
          <p:cNvSpPr/>
          <p:nvPr/>
        </p:nvSpPr>
        <p:spPr>
          <a:xfrm>
            <a:off x="4934968" y="4200842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04" name="TextBox 303"/>
          <p:cNvSpPr txBox="1"/>
          <p:nvPr/>
        </p:nvSpPr>
        <p:spPr>
          <a:xfrm>
            <a:off x="5058284" y="4397176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05" name="Straight Connector 304"/>
          <p:cNvCxnSpPr/>
          <p:nvPr/>
        </p:nvCxnSpPr>
        <p:spPr>
          <a:xfrm>
            <a:off x="5345023" y="3647620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5345023" y="366726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cxnSp>
        <p:nvCxnSpPr>
          <p:cNvPr id="307" name="Straight Connector 306"/>
          <p:cNvCxnSpPr>
            <a:stCxn id="528" idx="2"/>
          </p:cNvCxnSpPr>
          <p:nvPr/>
        </p:nvCxnSpPr>
        <p:spPr>
          <a:xfrm flipH="1">
            <a:off x="8288077" y="1821418"/>
            <a:ext cx="34946" cy="23957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2445998" y="8502134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869846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7948912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12856053" y="7968555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cxnSp>
        <p:nvCxnSpPr>
          <p:cNvPr id="325" name="Straight Connector 324"/>
          <p:cNvCxnSpPr/>
          <p:nvPr/>
        </p:nvCxnSpPr>
        <p:spPr>
          <a:xfrm>
            <a:off x="13767346" y="7949515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7962779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7772400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2052002" y="7600950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79745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6473561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6291862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34253" y="6288895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6901934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6553200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4722453" y="6717268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88319" y="648866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632460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6869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670559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6722981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6077071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589811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2077604" y="5715000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‘1’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8859986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8248035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7694813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7694813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771445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8248035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8238916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8423582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8915400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908156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>
            <a:endCxn id="376" idx="1"/>
          </p:cNvCxnSpPr>
          <p:nvPr/>
        </p:nvCxnSpPr>
        <p:spPr>
          <a:xfrm>
            <a:off x="4189614" y="9287579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691836" y="910308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929638" y="89154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783526" y="868680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781800" y="911173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9242283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9057617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9889826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933660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9889826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988070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9476299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7825" y="85961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9572238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09636" y="8604020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8899213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  <a:endParaRPr lang="en-US" sz="1800" dirty="0"/>
          </a:p>
        </p:txBody>
      </p:sp>
      <p:sp>
        <p:nvSpPr>
          <p:cNvPr id="415" name="TextBox 414"/>
          <p:cNvSpPr txBox="1"/>
          <p:nvPr/>
        </p:nvSpPr>
        <p:spPr>
          <a:xfrm>
            <a:off x="5181600" y="928992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5334000" y="854606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  <a:endParaRPr lang="en-US" sz="1800" dirty="0"/>
          </a:p>
        </p:txBody>
      </p:sp>
      <p:sp>
        <p:nvSpPr>
          <p:cNvPr id="417" name="TextBox 416"/>
          <p:cNvSpPr txBox="1"/>
          <p:nvPr/>
        </p:nvSpPr>
        <p:spPr>
          <a:xfrm>
            <a:off x="5348514" y="95395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6258358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501684" y="5726842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6421363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  <a:endParaRPr lang="en-US" sz="1800" dirty="0"/>
          </a:p>
        </p:txBody>
      </p:sp>
      <p:sp>
        <p:nvSpPr>
          <p:cNvPr id="422" name="TextBox 421"/>
          <p:cNvSpPr txBox="1"/>
          <p:nvPr/>
        </p:nvSpPr>
        <p:spPr>
          <a:xfrm>
            <a:off x="6656710" y="6407545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642136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6592211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831012" y="5377934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501684" y="50011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6258358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0" name="TextBox 429"/>
          <p:cNvSpPr txBox="1"/>
          <p:nvPr/>
        </p:nvSpPr>
        <p:spPr>
          <a:xfrm>
            <a:off x="7691850" y="5726842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642136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6592211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6332891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6417823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665710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647243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5836566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666205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683880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77514" y="621574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  <a:endParaRPr lang="en-US" sz="1800" dirty="0"/>
          </a:p>
        </p:txBody>
      </p:sp>
      <p:sp>
        <p:nvSpPr>
          <p:cNvPr id="454" name="TextBox 453"/>
          <p:cNvSpPr txBox="1"/>
          <p:nvPr/>
        </p:nvSpPr>
        <p:spPr>
          <a:xfrm>
            <a:off x="7806824" y="518160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57298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5353050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7239000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7234348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7229696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7234348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6838804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/>
          <p:cNvSpPr txBox="1"/>
          <p:nvPr/>
        </p:nvSpPr>
        <p:spPr>
          <a:xfrm>
            <a:off x="8308481" y="288904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487" name="Straight Connector 486"/>
          <p:cNvCxnSpPr/>
          <p:nvPr/>
        </p:nvCxnSpPr>
        <p:spPr>
          <a:xfrm flipV="1">
            <a:off x="8136735" y="272497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6911851" y="355600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489" name="Straight Connector 488"/>
          <p:cNvCxnSpPr/>
          <p:nvPr/>
        </p:nvCxnSpPr>
        <p:spPr>
          <a:xfrm flipV="1">
            <a:off x="6705600" y="362982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/>
          <p:cNvSpPr txBox="1"/>
          <p:nvPr/>
        </p:nvSpPr>
        <p:spPr>
          <a:xfrm>
            <a:off x="4800600" y="3708400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492" name="Straight Connector 491"/>
          <p:cNvCxnSpPr/>
          <p:nvPr/>
        </p:nvCxnSpPr>
        <p:spPr>
          <a:xfrm flipV="1">
            <a:off x="5167202" y="378222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5179524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5488640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cxnSp>
        <p:nvCxnSpPr>
          <p:cNvPr id="498" name="Straight Connector 497"/>
          <p:cNvCxnSpPr>
            <a:stCxn id="499" idx="3"/>
            <a:endCxn id="500" idx="1"/>
          </p:cNvCxnSpPr>
          <p:nvPr/>
        </p:nvCxnSpPr>
        <p:spPr>
          <a:xfrm>
            <a:off x="14223087" y="602852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427827" y="584385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4705780" y="584385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501" name="Straight Connector 500"/>
          <p:cNvCxnSpPr>
            <a:stCxn id="502" idx="3"/>
            <a:endCxn id="503" idx="1"/>
          </p:cNvCxnSpPr>
          <p:nvPr/>
        </p:nvCxnSpPr>
        <p:spPr>
          <a:xfrm>
            <a:off x="14231860" y="5696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3436600" y="551180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714553" y="5511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88841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8699500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E</a:t>
            </a:r>
            <a:endParaRPr lang="en-US" sz="18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4687819" y="86995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2381069" y="7962779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8036607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7962900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803672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686422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677635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655320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646533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624275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615488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593172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584385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>
            <a:stCxn id="525" idx="2"/>
          </p:cNvCxnSpPr>
          <p:nvPr/>
        </p:nvCxnSpPr>
        <p:spPr>
          <a:xfrm flipH="1">
            <a:off x="10142896" y="1828800"/>
            <a:ext cx="11991" cy="12192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9712078" y="1459468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26" name="Straight Connector 525"/>
          <p:cNvCxnSpPr>
            <a:stCxn id="527" idx="2"/>
          </p:cNvCxnSpPr>
          <p:nvPr/>
        </p:nvCxnSpPr>
        <p:spPr>
          <a:xfrm>
            <a:off x="9261248" y="1828800"/>
            <a:ext cx="0" cy="11905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686800" y="1459468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sp>
        <p:nvSpPr>
          <p:cNvPr id="528" name="TextBox 527"/>
          <p:cNvSpPr txBox="1"/>
          <p:nvPr/>
        </p:nvSpPr>
        <p:spPr>
          <a:xfrm>
            <a:off x="7748575" y="1452086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exWrAddr</a:t>
            </a:r>
            <a:endParaRPr lang="en-US" sz="1800" dirty="0"/>
          </a:p>
        </p:txBody>
      </p:sp>
      <p:sp>
        <p:nvSpPr>
          <p:cNvPr id="531" name="TextBox 530"/>
          <p:cNvSpPr txBox="1"/>
          <p:nvPr/>
        </p:nvSpPr>
        <p:spPr>
          <a:xfrm>
            <a:off x="9170546" y="4393168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4577834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4935712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847725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8292584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8175759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8260691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757269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7195918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820821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8024893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8654534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8469868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846986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8775333" y="802355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  <a:endParaRPr lang="en-US" sz="1800" dirty="0"/>
          </a:p>
        </p:txBody>
      </p:sp>
      <p:sp>
        <p:nvSpPr>
          <p:cNvPr id="585" name="TextBox 584"/>
          <p:cNvSpPr txBox="1"/>
          <p:nvPr/>
        </p:nvSpPr>
        <p:spPr>
          <a:xfrm>
            <a:off x="14722346" y="34240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4262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185</Words>
  <Application>Microsoft Office PowerPoint</Application>
  <PresentationFormat>Custom</PresentationFormat>
  <Paragraphs>173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96</cp:revision>
  <dcterms:created xsi:type="dcterms:W3CDTF">2006-08-16T00:00:00Z</dcterms:created>
  <dcterms:modified xsi:type="dcterms:W3CDTF">2017-02-04T20:15:53Z</dcterms:modified>
</cp:coreProperties>
</file>