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90" r:id="rId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495" y="57308"/>
            <a:ext cx="6781800" cy="1143000"/>
          </a:xfrm>
        </p:spPr>
        <p:txBody>
          <a:bodyPr/>
          <a:lstStyle/>
          <a:p>
            <a:r>
              <a:rPr lang="en-US" dirty="0"/>
              <a:t>Interpolation </a:t>
            </a:r>
            <a:br>
              <a:rPr lang="en-US" dirty="0"/>
            </a:br>
            <a:r>
              <a:rPr lang="en-US" dirty="0"/>
              <a:t>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93" y="3778002"/>
            <a:ext cx="1257300" cy="638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39" y="1329831"/>
            <a:ext cx="6667500" cy="421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09" y="579263"/>
            <a:ext cx="125730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44" y="2090641"/>
            <a:ext cx="1257300" cy="638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777035" y="1437794"/>
            <a:ext cx="1060560" cy="367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774391" y="1652949"/>
            <a:ext cx="74104" cy="6184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774391" y="1714793"/>
            <a:ext cx="69770" cy="60671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892686" y="1391460"/>
            <a:ext cx="849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566969" y="1576470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2640345" y="467600"/>
            <a:ext cx="0" cy="13883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030823" y="5519361"/>
            <a:ext cx="23971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Base + (Next – Base) * Offset</a:t>
            </a:r>
          </a:p>
        </p:txBody>
      </p:sp>
      <p:cxnSp>
        <p:nvCxnSpPr>
          <p:cNvPr id="3076" name="Straight Arrow Connector 3075"/>
          <p:cNvCxnSpPr/>
          <p:nvPr/>
        </p:nvCxnSpPr>
        <p:spPr bwMode="auto">
          <a:xfrm flipH="1">
            <a:off x="2328128" y="1138030"/>
            <a:ext cx="2668" cy="31281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5" name="Straight Arrow Connector 3084"/>
          <p:cNvCxnSpPr/>
          <p:nvPr/>
        </p:nvCxnSpPr>
        <p:spPr bwMode="auto">
          <a:xfrm>
            <a:off x="2039273" y="413103"/>
            <a:ext cx="3338" cy="29653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91" name="Straight Connector 3090"/>
          <p:cNvCxnSpPr/>
          <p:nvPr/>
        </p:nvCxnSpPr>
        <p:spPr bwMode="auto">
          <a:xfrm flipH="1">
            <a:off x="1330033" y="406610"/>
            <a:ext cx="709240" cy="649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3" name="Straight Connector 3092"/>
          <p:cNvCxnSpPr/>
          <p:nvPr/>
        </p:nvCxnSpPr>
        <p:spPr bwMode="auto">
          <a:xfrm flipH="1">
            <a:off x="1309435" y="401068"/>
            <a:ext cx="20598" cy="157002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96" name="TextBox 3095"/>
          <p:cNvSpPr txBox="1"/>
          <p:nvPr/>
        </p:nvSpPr>
        <p:spPr>
          <a:xfrm>
            <a:off x="2777355" y="1468129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</a:p>
        </p:txBody>
      </p:sp>
      <p:cxnSp>
        <p:nvCxnSpPr>
          <p:cNvPr id="57" name="Straight Connector 56"/>
          <p:cNvCxnSpPr/>
          <p:nvPr/>
        </p:nvCxnSpPr>
        <p:spPr bwMode="auto">
          <a:xfrm flipH="1">
            <a:off x="1981086" y="52052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1830701" y="38009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3100" name="Straight Arrow Connector 3099"/>
          <p:cNvCxnSpPr>
            <a:stCxn id="12" idx="2"/>
          </p:cNvCxnSpPr>
          <p:nvPr/>
        </p:nvCxnSpPr>
        <p:spPr bwMode="auto">
          <a:xfrm flipH="1">
            <a:off x="2307049" y="1805178"/>
            <a:ext cx="266" cy="42054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2255322" y="185536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104937" y="17332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65" name="Straight Connector 64"/>
          <p:cNvCxnSpPr/>
          <p:nvPr/>
        </p:nvCxnSpPr>
        <p:spPr bwMode="auto">
          <a:xfrm flipH="1" flipV="1">
            <a:off x="1309435" y="1971091"/>
            <a:ext cx="1009425" cy="9578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H="1">
            <a:off x="2268343" y="124616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117958" y="11240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2588010" y="503143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1027869" y="2874773"/>
            <a:ext cx="1513663" cy="460691"/>
            <a:chOff x="494486" y="2512639"/>
            <a:chExt cx="1513663" cy="460691"/>
          </a:xfrm>
        </p:grpSpPr>
        <p:sp>
          <p:nvSpPr>
            <p:cNvPr id="75" name="Rectangle 74"/>
            <p:cNvSpPr/>
            <p:nvPr/>
          </p:nvSpPr>
          <p:spPr bwMode="auto">
            <a:xfrm>
              <a:off x="926969" y="2605946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924325" y="2821101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H="1">
              <a:off x="924325" y="2882945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982227" y="2563915"/>
              <a:ext cx="1025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Index.Offset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716903" y="2744622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494486" y="2512639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cw0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2011445" y="2668316"/>
            <a:ext cx="2668" cy="31281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460672" y="299841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</a:p>
        </p:txBody>
      </p:sp>
      <p:cxnSp>
        <p:nvCxnSpPr>
          <p:cNvPr id="83" name="Straight Arrow Connector 82"/>
          <p:cNvCxnSpPr>
            <a:stCxn id="75" idx="2"/>
          </p:cNvCxnSpPr>
          <p:nvPr/>
        </p:nvCxnSpPr>
        <p:spPr bwMode="auto">
          <a:xfrm flipH="1">
            <a:off x="1990366" y="3335464"/>
            <a:ext cx="266" cy="561369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1938639" y="3385655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788254" y="32634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flipH="1">
            <a:off x="721898" y="3535721"/>
            <a:ext cx="2653553" cy="14898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H="1">
            <a:off x="1951660" y="2776452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1801275" y="265428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1730391" y="2048610"/>
            <a:ext cx="6292" cy="181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>
            <a:off x="1023662" y="2048362"/>
            <a:ext cx="709240" cy="649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1004015" y="2048362"/>
            <a:ext cx="23265" cy="150225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>
            <a:off x="970778" y="2303768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818339" y="21712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2577948" y="3623807"/>
            <a:ext cx="6711" cy="25413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1930324" y="365433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1755314" y="351583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50594" y="354317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37598" y="35158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5881" y="3999960"/>
            <a:ext cx="1493043" cy="478034"/>
            <a:chOff x="494486" y="2512639"/>
            <a:chExt cx="1493043" cy="478034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926969" y="2605946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 bwMode="auto">
            <a:xfrm>
              <a:off x="924325" y="2821101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 flipH="1">
              <a:off x="924325" y="2882945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TextBox 113"/>
            <p:cNvSpPr txBox="1"/>
            <p:nvPr/>
          </p:nvSpPr>
          <p:spPr>
            <a:xfrm>
              <a:off x="1228008" y="27136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Mux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 bwMode="auto">
            <a:xfrm>
              <a:off x="716903" y="2744622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TextBox 115"/>
            <p:cNvSpPr txBox="1"/>
            <p:nvPr/>
          </p:nvSpPr>
          <p:spPr>
            <a:xfrm>
              <a:off x="494486" y="2512639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cw1</a:t>
              </a:r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 flipH="1">
            <a:off x="815003" y="3550619"/>
            <a:ext cx="3336" cy="54264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H="1">
            <a:off x="743880" y="3759278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588353" y="3627578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1209553" y="3934529"/>
            <a:ext cx="0" cy="165575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1072346" y="40469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70163" y="4045713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92439" y="3648064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cxnSp>
        <p:nvCxnSpPr>
          <p:cNvPr id="47" name="Straight Connector 46"/>
          <p:cNvCxnSpPr>
            <a:stCxn id="10" idx="2"/>
          </p:cNvCxnSpPr>
          <p:nvPr/>
        </p:nvCxnSpPr>
        <p:spPr bwMode="auto">
          <a:xfrm flipH="1">
            <a:off x="1639693" y="4416177"/>
            <a:ext cx="62865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1639693" y="3925063"/>
            <a:ext cx="0" cy="49111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>
            <a:off x="1206197" y="3925063"/>
            <a:ext cx="43349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 flipH="1">
            <a:off x="3092652" y="367721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2917642" y="35387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129597" y="357051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</a:p>
        </p:txBody>
      </p:sp>
      <p:cxnSp>
        <p:nvCxnSpPr>
          <p:cNvPr id="147" name="Straight Arrow Connector 146"/>
          <p:cNvCxnSpPr/>
          <p:nvPr/>
        </p:nvCxnSpPr>
        <p:spPr bwMode="auto">
          <a:xfrm>
            <a:off x="3142174" y="3558061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2265004" y="4671717"/>
            <a:ext cx="6287" cy="377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 flipH="1">
            <a:off x="2263101" y="5566014"/>
            <a:ext cx="4627" cy="32001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 flipH="1">
            <a:off x="2197600" y="4830963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2042073" y="4699263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54" name="Straight Connector 153"/>
          <p:cNvCxnSpPr/>
          <p:nvPr/>
        </p:nvCxnSpPr>
        <p:spPr bwMode="auto">
          <a:xfrm flipH="1">
            <a:off x="2213277" y="567008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2038267" y="55315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073035" y="4993040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endParaRPr lang="en-US" sz="1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1760904" y="5054352"/>
            <a:ext cx="1060560" cy="502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023074" y="51564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BRAM</a:t>
            </a:r>
          </a:p>
        </p:txBody>
      </p:sp>
      <p:cxnSp>
        <p:nvCxnSpPr>
          <p:cNvPr id="165" name="Straight Arrow Connector 164"/>
          <p:cNvCxnSpPr/>
          <p:nvPr/>
        </p:nvCxnSpPr>
        <p:spPr bwMode="auto">
          <a:xfrm>
            <a:off x="1550838" y="5193028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6" name="TextBox 165"/>
          <p:cNvSpPr txBox="1"/>
          <p:nvPr/>
        </p:nvSpPr>
        <p:spPr>
          <a:xfrm>
            <a:off x="1435533" y="4965107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058493" y="5339259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85071" y="5060871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</a:p>
        </p:txBody>
      </p:sp>
      <p:cxnSp>
        <p:nvCxnSpPr>
          <p:cNvPr id="67" name="Straight Connector 66"/>
          <p:cNvCxnSpPr>
            <a:stCxn id="114" idx="2"/>
          </p:cNvCxnSpPr>
          <p:nvPr/>
        </p:nvCxnSpPr>
        <p:spPr bwMode="auto">
          <a:xfrm flipH="1">
            <a:off x="970778" y="4477994"/>
            <a:ext cx="2022" cy="19372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970778" y="4671717"/>
            <a:ext cx="131271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" name="Group 102"/>
          <p:cNvGrpSpPr/>
          <p:nvPr/>
        </p:nvGrpSpPr>
        <p:grpSpPr>
          <a:xfrm>
            <a:off x="46001" y="5874047"/>
            <a:ext cx="1518564" cy="907898"/>
            <a:chOff x="76389" y="5372837"/>
            <a:chExt cx="1518564" cy="907898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180" name="Rectangle 179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1012615" y="2577144"/>
                <a:ext cx="923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Base Value</a:t>
                </a:r>
              </a:p>
            </p:txBody>
          </p:sp>
          <p:cxnSp>
            <p:nvCxnSpPr>
              <p:cNvPr id="184" name="Straight Arrow Connector 183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85" name="TextBox 184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cw2</a:t>
                </a: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0" name="Straight Connector 129"/>
          <p:cNvCxnSpPr/>
          <p:nvPr/>
        </p:nvCxnSpPr>
        <p:spPr bwMode="auto">
          <a:xfrm flipV="1">
            <a:off x="996892" y="5871205"/>
            <a:ext cx="1724189" cy="284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0" name="Group 209"/>
          <p:cNvGrpSpPr/>
          <p:nvPr/>
        </p:nvGrpSpPr>
        <p:grpSpPr>
          <a:xfrm>
            <a:off x="1770190" y="5871205"/>
            <a:ext cx="1518564" cy="907898"/>
            <a:chOff x="76389" y="5372837"/>
            <a:chExt cx="1518564" cy="907898"/>
          </a:xfrm>
        </p:grpSpPr>
        <p:cxnSp>
          <p:nvCxnSpPr>
            <p:cNvPr id="211" name="Straight Arrow Connector 210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Straight Connector 211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TextBox 212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217" name="Rectangle 216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18" name="Straight Connector 217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9" name="Straight Connector 218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0" name="TextBox 219"/>
              <p:cNvSpPr txBox="1"/>
              <p:nvPr/>
            </p:nvSpPr>
            <p:spPr>
              <a:xfrm>
                <a:off x="1012615" y="2577144"/>
                <a:ext cx="9133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Next Value</a:t>
                </a:r>
              </a:p>
            </p:txBody>
          </p:sp>
          <p:cxnSp>
            <p:nvCxnSpPr>
              <p:cNvPr id="221" name="Straight Arrow Connector 220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2" name="TextBox 221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cw2</a:t>
                </a:r>
              </a:p>
            </p:txBody>
          </p:sp>
        </p:grpSp>
        <p:cxnSp>
          <p:nvCxnSpPr>
            <p:cNvPr id="216" name="Straight Arrow Connector 21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5" name="TextBox 224"/>
          <p:cNvSpPr txBox="1"/>
          <p:nvPr/>
        </p:nvSpPr>
        <p:spPr>
          <a:xfrm>
            <a:off x="3642641" y="1306401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397959" y="3600386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186331" y="1614046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807065" y="159470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425066" y="2533650"/>
            <a:ext cx="33730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410787" y="1299294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5854645" y="1891045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519385" y="244821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810934" y="3272146"/>
            <a:ext cx="3799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235" name="Rectangle 234"/>
          <p:cNvSpPr/>
          <p:nvPr/>
        </p:nvSpPr>
        <p:spPr bwMode="auto">
          <a:xfrm>
            <a:off x="4118614" y="3280587"/>
            <a:ext cx="40265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183964" y="3273620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Q8.4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379865" y="1299293"/>
            <a:ext cx="8468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244045" y="3627848"/>
            <a:ext cx="95620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delta*offset</a:t>
            </a:r>
          </a:p>
          <a:p>
            <a:pPr algn="ctr">
              <a:spcBef>
                <a:spcPts val="0"/>
              </a:spcBef>
            </a:pPr>
            <a:r>
              <a:rPr lang="en-US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truncate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762375" y="2488555"/>
            <a:ext cx="576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810934" y="4123602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2404369" y="374587"/>
            <a:ext cx="7767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885909" y="3934529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5113414" y="4962262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6945715" y="2108409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7740364" y="1329629"/>
            <a:ext cx="7767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</a:t>
            </a:r>
          </a:p>
        </p:txBody>
      </p:sp>
      <p:sp>
        <p:nvSpPr>
          <p:cNvPr id="246" name="Rectangle 245"/>
          <p:cNvSpPr/>
          <p:nvPr/>
        </p:nvSpPr>
        <p:spPr bwMode="auto">
          <a:xfrm>
            <a:off x="8238575" y="172828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8238575" y="209932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7307014" y="339987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9" name="Rectangle 248"/>
          <p:cNvSpPr/>
          <p:nvPr/>
        </p:nvSpPr>
        <p:spPr bwMode="auto">
          <a:xfrm>
            <a:off x="6524298" y="3401988"/>
            <a:ext cx="486609" cy="2523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0" name="Rectangle 249"/>
          <p:cNvSpPr/>
          <p:nvPr/>
        </p:nvSpPr>
        <p:spPr bwMode="auto">
          <a:xfrm>
            <a:off x="7342899" y="4577862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753056" y="2897476"/>
            <a:ext cx="6882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Amplify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168095" y="2092550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166573" y="240034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32162" y="5270106"/>
            <a:ext cx="163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BRAM is assumed to be signed. If not, convert from unsigned to sign after reading value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049551" y="5946886"/>
            <a:ext cx="3373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WARNING: Our VHDL does signed multiplies, not unsigned multiplies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value is unsigned, like Offset and Amplify,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will need to fool the multiply by appending a ‘0’ to the MSB,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then remove the MSB from the answer. If both inputs are unsigned, you’ll need to remove two ‘00’s from the MSB of the answer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339632" y="194824"/>
            <a:ext cx="254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WARNING: This data flow is assumed for “signed” sine wave, not “unsigned”</a:t>
            </a:r>
          </a:p>
        </p:txBody>
      </p:sp>
    </p:spTree>
    <p:extLst>
      <p:ext uri="{BB962C8B-B14F-4D97-AF65-F5344CB8AC3E}">
        <p14:creationId xmlns:p14="http://schemas.microsoft.com/office/powerpoint/2010/main" val="3416515774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13774</TotalTime>
  <Words>188</Words>
  <Application>Microsoft Office PowerPoint</Application>
  <PresentationFormat>On-screen Show (4:3)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Schoolbook</vt:lpstr>
      <vt:lpstr>Tahoma</vt:lpstr>
      <vt:lpstr>Times New Roman</vt:lpstr>
      <vt:lpstr>Wingdings</vt:lpstr>
      <vt:lpstr>1_Blank Presentation</vt:lpstr>
      <vt:lpstr>Interpolation  Block Diagram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York, George W Civ USAF USAFA DF/DFEC</cp:lastModifiedBy>
  <cp:revision>670</cp:revision>
  <cp:lastPrinted>2014-08-12T17:37:01Z</cp:lastPrinted>
  <dcterms:created xsi:type="dcterms:W3CDTF">2001-06-27T14:08:57Z</dcterms:created>
  <dcterms:modified xsi:type="dcterms:W3CDTF">2022-04-05T03:14:04Z</dcterms:modified>
</cp:coreProperties>
</file>