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390" r:id="rId2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C52F0A-4381-4048-86DF-567F01407B4F}" v="45" dt="2022-04-12T17:10:16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5" autoAdjust="0"/>
    <p:restoredTop sz="94660"/>
  </p:normalViewPr>
  <p:slideViewPr>
    <p:cSldViewPr snapToGrid="0">
      <p:cViewPr>
        <p:scale>
          <a:sx n="226" d="100"/>
          <a:sy n="226" d="100"/>
        </p:scale>
        <p:origin x="162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rk, George W Civ USAF USAFA DF/DFEC" userId="1fb5875a-4594-4db2-80fb-f0db3de11280" providerId="ADAL" clId="{EEC52F0A-4381-4048-86DF-567F01407B4F}"/>
    <pc:docChg chg="undo custSel modSld">
      <pc:chgData name="York, George W Civ USAF USAFA DF/DFEC" userId="1fb5875a-4594-4db2-80fb-f0db3de11280" providerId="ADAL" clId="{EEC52F0A-4381-4048-86DF-567F01407B4F}" dt="2022-04-12T17:11:28.554" v="412" actId="167"/>
      <pc:docMkLst>
        <pc:docMk/>
      </pc:docMkLst>
      <pc:sldChg chg="addSp delSp modSp mod">
        <pc:chgData name="York, George W Civ USAF USAFA DF/DFEC" userId="1fb5875a-4594-4db2-80fb-f0db3de11280" providerId="ADAL" clId="{EEC52F0A-4381-4048-86DF-567F01407B4F}" dt="2022-04-12T17:11:28.554" v="412" actId="167"/>
        <pc:sldMkLst>
          <pc:docMk/>
          <pc:sldMk cId="3416515774" sldId="390"/>
        </pc:sldMkLst>
        <pc:spChg chg="del">
          <ac:chgData name="York, George W Civ USAF USAFA DF/DFEC" userId="1fb5875a-4594-4db2-80fb-f0db3de11280" providerId="ADAL" clId="{EEC52F0A-4381-4048-86DF-567F01407B4F}" dt="2022-04-12T16:44:02.445" v="51" actId="478"/>
          <ac:spMkLst>
            <pc:docMk/>
            <pc:sldMk cId="3416515774" sldId="390"/>
            <ac:spMk id="3" creationId="{EB08ACF1-E08C-4BEA-8AF5-D87B63163844}"/>
          </ac:spMkLst>
        </pc:spChg>
        <pc:spChg chg="del">
          <ac:chgData name="York, George W Civ USAF USAFA DF/DFEC" userId="1fb5875a-4594-4db2-80fb-f0db3de11280" providerId="ADAL" clId="{EEC52F0A-4381-4048-86DF-567F01407B4F}" dt="2022-04-12T16:45:45.245" v="69" actId="478"/>
          <ac:spMkLst>
            <pc:docMk/>
            <pc:sldMk cId="3416515774" sldId="390"/>
            <ac:spMk id="5" creationId="{F2C69A48-A708-4737-B2E1-B91F36EA9432}"/>
          </ac:spMkLst>
        </pc:spChg>
        <pc:spChg chg="add mod ord">
          <ac:chgData name="York, George W Civ USAF USAFA DF/DFEC" userId="1fb5875a-4594-4db2-80fb-f0db3de11280" providerId="ADAL" clId="{EEC52F0A-4381-4048-86DF-567F01407B4F}" dt="2022-04-12T16:49:06.205" v="98" actId="1076"/>
          <ac:spMkLst>
            <pc:docMk/>
            <pc:sldMk cId="3416515774" sldId="390"/>
            <ac:spMk id="7" creationId="{6EA29404-1408-4446-A536-37142C70205F}"/>
          </ac:spMkLst>
        </pc:spChg>
        <pc:spChg chg="add mod">
          <ac:chgData name="York, George W Civ USAF USAFA DF/DFEC" userId="1fb5875a-4594-4db2-80fb-f0db3de11280" providerId="ADAL" clId="{EEC52F0A-4381-4048-86DF-567F01407B4F}" dt="2022-04-12T16:54:06.513" v="156" actId="1076"/>
          <ac:spMkLst>
            <pc:docMk/>
            <pc:sldMk cId="3416515774" sldId="390"/>
            <ac:spMk id="18" creationId="{987539B4-6338-47CF-8124-1C673A28505F}"/>
          </ac:spMkLst>
        </pc:spChg>
        <pc:spChg chg="mod">
          <ac:chgData name="York, George W Civ USAF USAFA DF/DFEC" userId="1fb5875a-4594-4db2-80fb-f0db3de11280" providerId="ADAL" clId="{EEC52F0A-4381-4048-86DF-567F01407B4F}" dt="2022-04-12T16:58:32.216" v="208" actId="1076"/>
          <ac:spMkLst>
            <pc:docMk/>
            <pc:sldMk cId="3416515774" sldId="390"/>
            <ac:spMk id="30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7:01:54.870" v="249" actId="1076"/>
          <ac:spMkLst>
            <pc:docMk/>
            <pc:sldMk cId="3416515774" sldId="390"/>
            <ac:spMk id="143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7:01:50.530" v="248" actId="20577"/>
          <ac:spMkLst>
            <pc:docMk/>
            <pc:sldMk cId="3416515774" sldId="390"/>
            <ac:spMk id="148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7:05:53.604" v="315" actId="20577"/>
          <ac:spMkLst>
            <pc:docMk/>
            <pc:sldMk cId="3416515774" sldId="390"/>
            <ac:spMk id="160" creationId="{34319FEC-62FC-4533-B322-13BB151EE936}"/>
          </ac:spMkLst>
        </pc:spChg>
        <pc:spChg chg="mod ord">
          <ac:chgData name="York, George W Civ USAF USAFA DF/DFEC" userId="1fb5875a-4594-4db2-80fb-f0db3de11280" providerId="ADAL" clId="{EEC52F0A-4381-4048-86DF-567F01407B4F}" dt="2022-04-12T16:57:13.202" v="176" actId="166"/>
          <ac:spMkLst>
            <pc:docMk/>
            <pc:sldMk cId="3416515774" sldId="390"/>
            <ac:spMk id="162" creationId="{0180380B-A4F9-4F0D-966D-7F1FC1F9B29A}"/>
          </ac:spMkLst>
        </pc:spChg>
        <pc:spChg chg="mod">
          <ac:chgData name="York, George W Civ USAF USAFA DF/DFEC" userId="1fb5875a-4594-4db2-80fb-f0db3de11280" providerId="ADAL" clId="{EEC52F0A-4381-4048-86DF-567F01407B4F}" dt="2022-04-12T16:41:39.053" v="0" actId="1076"/>
          <ac:spMkLst>
            <pc:docMk/>
            <pc:sldMk cId="3416515774" sldId="390"/>
            <ac:spMk id="163" creationId="{47F61A86-CD47-4821-A55B-E7F5835F3611}"/>
          </ac:spMkLst>
        </pc:spChg>
        <pc:spChg chg="mod">
          <ac:chgData name="York, George W Civ USAF USAFA DF/DFEC" userId="1fb5875a-4594-4db2-80fb-f0db3de11280" providerId="ADAL" clId="{EEC52F0A-4381-4048-86DF-567F01407B4F}" dt="2022-04-12T16:49:06.205" v="98" actId="1076"/>
          <ac:spMkLst>
            <pc:docMk/>
            <pc:sldMk cId="3416515774" sldId="390"/>
            <ac:spMk id="169" creationId="{F92D90D9-B54D-44EF-B100-BFA48FFB3B2C}"/>
          </ac:spMkLst>
        </pc:spChg>
        <pc:spChg chg="mod">
          <ac:chgData name="York, George W Civ USAF USAFA DF/DFEC" userId="1fb5875a-4594-4db2-80fb-f0db3de11280" providerId="ADAL" clId="{EEC52F0A-4381-4048-86DF-567F01407B4F}" dt="2022-04-12T17:09:04.819" v="396" actId="1076"/>
          <ac:spMkLst>
            <pc:docMk/>
            <pc:sldMk cId="3416515774" sldId="390"/>
            <ac:spMk id="170" creationId="{EF76A9EF-79DC-4531-8035-5F16B983B11B}"/>
          </ac:spMkLst>
        </pc:spChg>
        <pc:spChg chg="add mod">
          <ac:chgData name="York, George W Civ USAF USAFA DF/DFEC" userId="1fb5875a-4594-4db2-80fb-f0db3de11280" providerId="ADAL" clId="{EEC52F0A-4381-4048-86DF-567F01407B4F}" dt="2022-04-12T16:41:44.117" v="2" actId="1076"/>
          <ac:spMkLst>
            <pc:docMk/>
            <pc:sldMk cId="3416515774" sldId="390"/>
            <ac:spMk id="171" creationId="{67005973-6FE0-40B9-B106-06C0E7C01726}"/>
          </ac:spMkLst>
        </pc:spChg>
        <pc:spChg chg="add mod">
          <ac:chgData name="York, George W Civ USAF USAFA DF/DFEC" userId="1fb5875a-4594-4db2-80fb-f0db3de11280" providerId="ADAL" clId="{EEC52F0A-4381-4048-86DF-567F01407B4F}" dt="2022-04-12T16:41:59.554" v="13" actId="1076"/>
          <ac:spMkLst>
            <pc:docMk/>
            <pc:sldMk cId="3416515774" sldId="390"/>
            <ac:spMk id="172" creationId="{AA6A0382-FD87-4E4F-BA50-F0C9E45882E0}"/>
          </ac:spMkLst>
        </pc:spChg>
        <pc:spChg chg="add mod">
          <ac:chgData name="York, George W Civ USAF USAFA DF/DFEC" userId="1fb5875a-4594-4db2-80fb-f0db3de11280" providerId="ADAL" clId="{EEC52F0A-4381-4048-86DF-567F01407B4F}" dt="2022-04-12T16:47:44.266" v="85" actId="1076"/>
          <ac:spMkLst>
            <pc:docMk/>
            <pc:sldMk cId="3416515774" sldId="390"/>
            <ac:spMk id="187" creationId="{A19897B2-2207-4207-AF29-695657656CE0}"/>
          </ac:spMkLst>
        </pc:spChg>
        <pc:spChg chg="add mod">
          <ac:chgData name="York, George W Civ USAF USAFA DF/DFEC" userId="1fb5875a-4594-4db2-80fb-f0db3de11280" providerId="ADAL" clId="{EEC52F0A-4381-4048-86DF-567F01407B4F}" dt="2022-04-12T16:49:45.613" v="106" actId="20577"/>
          <ac:spMkLst>
            <pc:docMk/>
            <pc:sldMk cId="3416515774" sldId="390"/>
            <ac:spMk id="194" creationId="{A65B0AE0-E2DA-4E11-8A89-01726F2C9011}"/>
          </ac:spMkLst>
        </pc:spChg>
        <pc:spChg chg="add mod">
          <ac:chgData name="York, George W Civ USAF USAFA DF/DFEC" userId="1fb5875a-4594-4db2-80fb-f0db3de11280" providerId="ADAL" clId="{EEC52F0A-4381-4048-86DF-567F01407B4F}" dt="2022-04-12T16:49:57.777" v="109" actId="20577"/>
          <ac:spMkLst>
            <pc:docMk/>
            <pc:sldMk cId="3416515774" sldId="390"/>
            <ac:spMk id="197" creationId="{28D97647-ED80-4294-86CC-16DEB27FC927}"/>
          </ac:spMkLst>
        </pc:spChg>
        <pc:spChg chg="add mod">
          <ac:chgData name="York, George W Civ USAF USAFA DF/DFEC" userId="1fb5875a-4594-4db2-80fb-f0db3de11280" providerId="ADAL" clId="{EEC52F0A-4381-4048-86DF-567F01407B4F}" dt="2022-04-12T16:53:42.704" v="153" actId="255"/>
          <ac:spMkLst>
            <pc:docMk/>
            <pc:sldMk cId="3416515774" sldId="390"/>
            <ac:spMk id="200" creationId="{7DCF5C6C-D752-4021-92DA-30960D2508B8}"/>
          </ac:spMkLst>
        </pc:spChg>
        <pc:spChg chg="add mod">
          <ac:chgData name="York, George W Civ USAF USAFA DF/DFEC" userId="1fb5875a-4594-4db2-80fb-f0db3de11280" providerId="ADAL" clId="{EEC52F0A-4381-4048-86DF-567F01407B4F}" dt="2022-04-12T16:53:59.045" v="155" actId="1076"/>
          <ac:spMkLst>
            <pc:docMk/>
            <pc:sldMk cId="3416515774" sldId="390"/>
            <ac:spMk id="201" creationId="{BABF0F57-74F1-4755-AE26-DEF01443D82F}"/>
          </ac:spMkLst>
        </pc:spChg>
        <pc:spChg chg="add mod">
          <ac:chgData name="York, George W Civ USAF USAFA DF/DFEC" userId="1fb5875a-4594-4db2-80fb-f0db3de11280" providerId="ADAL" clId="{EEC52F0A-4381-4048-86DF-567F01407B4F}" dt="2022-04-12T16:57:04.626" v="174" actId="1076"/>
          <ac:spMkLst>
            <pc:docMk/>
            <pc:sldMk cId="3416515774" sldId="390"/>
            <ac:spMk id="207" creationId="{48ABF5BC-65AB-452D-A272-1B1680F7C880}"/>
          </ac:spMkLst>
        </pc:spChg>
        <pc:spChg chg="mod">
          <ac:chgData name="York, George W Civ USAF USAFA DF/DFEC" userId="1fb5875a-4594-4db2-80fb-f0db3de11280" providerId="ADAL" clId="{EEC52F0A-4381-4048-86DF-567F01407B4F}" dt="2022-04-12T16:42:10.265" v="14" actId="20577"/>
          <ac:spMkLst>
            <pc:docMk/>
            <pc:sldMk cId="3416515774" sldId="390"/>
            <ac:spMk id="222" creationId="{00000000-0000-0000-0000-000000000000}"/>
          </ac:spMkLst>
        </pc:spChg>
        <pc:spChg chg="add mod">
          <ac:chgData name="York, George W Civ USAF USAFA DF/DFEC" userId="1fb5875a-4594-4db2-80fb-f0db3de11280" providerId="ADAL" clId="{EEC52F0A-4381-4048-86DF-567F01407B4F}" dt="2022-04-12T16:57:52.176" v="183" actId="1076"/>
          <ac:spMkLst>
            <pc:docMk/>
            <pc:sldMk cId="3416515774" sldId="390"/>
            <ac:spMk id="223" creationId="{65369131-D151-4C67-BF10-5E6FAEBC7EAA}"/>
          </ac:spMkLst>
        </pc:spChg>
        <pc:spChg chg="add del mod">
          <ac:chgData name="York, George W Civ USAF USAFA DF/DFEC" userId="1fb5875a-4594-4db2-80fb-f0db3de11280" providerId="ADAL" clId="{EEC52F0A-4381-4048-86DF-567F01407B4F}" dt="2022-04-12T17:08:13.209" v="373" actId="478"/>
          <ac:spMkLst>
            <pc:docMk/>
            <pc:sldMk cId="3416515774" sldId="390"/>
            <ac:spMk id="224" creationId="{846280E0-699A-46F0-B415-91696E433C46}"/>
          </ac:spMkLst>
        </pc:spChg>
        <pc:spChg chg="mod">
          <ac:chgData name="York, George W Civ USAF USAFA DF/DFEC" userId="1fb5875a-4594-4db2-80fb-f0db3de11280" providerId="ADAL" clId="{EEC52F0A-4381-4048-86DF-567F01407B4F}" dt="2022-04-12T16:56:53.966" v="172" actId="1076"/>
          <ac:spMkLst>
            <pc:docMk/>
            <pc:sldMk cId="3416515774" sldId="390"/>
            <ac:spMk id="226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48:20.966" v="93" actId="1076"/>
          <ac:spMkLst>
            <pc:docMk/>
            <pc:sldMk cId="3416515774" sldId="390"/>
            <ac:spMk id="227" creationId="{00000000-0000-0000-0000-000000000000}"/>
          </ac:spMkLst>
        </pc:spChg>
        <pc:spChg chg="add mod">
          <ac:chgData name="York, George W Civ USAF USAFA DF/DFEC" userId="1fb5875a-4594-4db2-80fb-f0db3de11280" providerId="ADAL" clId="{EEC52F0A-4381-4048-86DF-567F01407B4F}" dt="2022-04-12T17:02:30.468" v="257" actId="1076"/>
          <ac:spMkLst>
            <pc:docMk/>
            <pc:sldMk cId="3416515774" sldId="390"/>
            <ac:spMk id="228" creationId="{8953EA30-1597-4A84-973E-DA80E81DA034}"/>
          </ac:spMkLst>
        </pc:spChg>
        <pc:spChg chg="mod">
          <ac:chgData name="York, George W Civ USAF USAFA DF/DFEC" userId="1fb5875a-4594-4db2-80fb-f0db3de11280" providerId="ADAL" clId="{EEC52F0A-4381-4048-86DF-567F01407B4F}" dt="2022-04-12T16:48:18.447" v="92" actId="1076"/>
          <ac:spMkLst>
            <pc:docMk/>
            <pc:sldMk cId="3416515774" sldId="390"/>
            <ac:spMk id="229" creationId="{00000000-0000-0000-0000-000000000000}"/>
          </ac:spMkLst>
        </pc:spChg>
        <pc:spChg chg="add mod">
          <ac:chgData name="York, George W Civ USAF USAFA DF/DFEC" userId="1fb5875a-4594-4db2-80fb-f0db3de11280" providerId="ADAL" clId="{EEC52F0A-4381-4048-86DF-567F01407B4F}" dt="2022-04-12T17:02:33.810" v="258" actId="1076"/>
          <ac:spMkLst>
            <pc:docMk/>
            <pc:sldMk cId="3416515774" sldId="390"/>
            <ac:spMk id="230" creationId="{304DAB2A-EE63-4424-8372-4D6B2650C451}"/>
          </ac:spMkLst>
        </pc:spChg>
        <pc:spChg chg="mod">
          <ac:chgData name="York, George W Civ USAF USAFA DF/DFEC" userId="1fb5875a-4594-4db2-80fb-f0db3de11280" providerId="ADAL" clId="{EEC52F0A-4381-4048-86DF-567F01407B4F}" dt="2022-04-12T17:05:04.255" v="300" actId="1076"/>
          <ac:spMkLst>
            <pc:docMk/>
            <pc:sldMk cId="3416515774" sldId="390"/>
            <ac:spMk id="231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49:06.205" v="98" actId="1076"/>
          <ac:spMkLst>
            <pc:docMk/>
            <pc:sldMk cId="3416515774" sldId="390"/>
            <ac:spMk id="232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47:29.625" v="82" actId="1076"/>
          <ac:spMkLst>
            <pc:docMk/>
            <pc:sldMk cId="3416515774" sldId="390"/>
            <ac:spMk id="233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51:20.264" v="135" actId="1076"/>
          <ac:spMkLst>
            <pc:docMk/>
            <pc:sldMk cId="3416515774" sldId="390"/>
            <ac:spMk id="234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50:05.071" v="110" actId="20577"/>
          <ac:spMkLst>
            <pc:docMk/>
            <pc:sldMk cId="3416515774" sldId="390"/>
            <ac:spMk id="236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50:56.255" v="132" actId="1076"/>
          <ac:spMkLst>
            <pc:docMk/>
            <pc:sldMk cId="3416515774" sldId="390"/>
            <ac:spMk id="238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47:33.600" v="83" actId="1076"/>
          <ac:spMkLst>
            <pc:docMk/>
            <pc:sldMk cId="3416515774" sldId="390"/>
            <ac:spMk id="239" creationId="{00000000-0000-0000-0000-000000000000}"/>
          </ac:spMkLst>
        </pc:spChg>
        <pc:spChg chg="mod ord">
          <ac:chgData name="York, George W Civ USAF USAFA DF/DFEC" userId="1fb5875a-4594-4db2-80fb-f0db3de11280" providerId="ADAL" clId="{EEC52F0A-4381-4048-86DF-567F01407B4F}" dt="2022-04-12T17:11:21.302" v="411" actId="167"/>
          <ac:spMkLst>
            <pc:docMk/>
            <pc:sldMk cId="3416515774" sldId="390"/>
            <ac:spMk id="240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56:50.725" v="171" actId="1076"/>
          <ac:spMkLst>
            <pc:docMk/>
            <pc:sldMk cId="3416515774" sldId="390"/>
            <ac:spMk id="242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57:41.437" v="181" actId="1076"/>
          <ac:spMkLst>
            <pc:docMk/>
            <pc:sldMk cId="3416515774" sldId="390"/>
            <ac:spMk id="243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7:02:24.349" v="256" actId="1076"/>
          <ac:spMkLst>
            <pc:docMk/>
            <pc:sldMk cId="3416515774" sldId="390"/>
            <ac:spMk id="244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7:00:46.907" v="236" actId="1076"/>
          <ac:spMkLst>
            <pc:docMk/>
            <pc:sldMk cId="3416515774" sldId="390"/>
            <ac:spMk id="245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7:00:12.461" v="221" actId="1076"/>
          <ac:spMkLst>
            <pc:docMk/>
            <pc:sldMk cId="3416515774" sldId="390"/>
            <ac:spMk id="246" creationId="{00000000-0000-0000-0000-000000000000}"/>
          </ac:spMkLst>
        </pc:spChg>
        <pc:spChg chg="add mod">
          <ac:chgData name="York, George W Civ USAF USAFA DF/DFEC" userId="1fb5875a-4594-4db2-80fb-f0db3de11280" providerId="ADAL" clId="{EEC52F0A-4381-4048-86DF-567F01407B4F}" dt="2022-04-12T17:00:12.461" v="221" actId="1076"/>
          <ac:spMkLst>
            <pc:docMk/>
            <pc:sldMk cId="3416515774" sldId="390"/>
            <ac:spMk id="252" creationId="{1376497A-9560-4EE7-9EFB-4C16CED348F0}"/>
          </ac:spMkLst>
        </pc:spChg>
        <pc:spChg chg="add mod">
          <ac:chgData name="York, George W Civ USAF USAFA DF/DFEC" userId="1fb5875a-4594-4db2-80fb-f0db3de11280" providerId="ADAL" clId="{EEC52F0A-4381-4048-86DF-567F01407B4F}" dt="2022-04-12T17:00:22.974" v="232" actId="20577"/>
          <ac:spMkLst>
            <pc:docMk/>
            <pc:sldMk cId="3416515774" sldId="390"/>
            <ac:spMk id="255" creationId="{84C8A656-C8C7-40DE-AB7D-AA9118210377}"/>
          </ac:spMkLst>
        </pc:spChg>
        <pc:spChg chg="add mod">
          <ac:chgData name="York, George W Civ USAF USAFA DF/DFEC" userId="1fb5875a-4594-4db2-80fb-f0db3de11280" providerId="ADAL" clId="{EEC52F0A-4381-4048-86DF-567F01407B4F}" dt="2022-04-12T17:01:01.427" v="239" actId="1076"/>
          <ac:spMkLst>
            <pc:docMk/>
            <pc:sldMk cId="3416515774" sldId="390"/>
            <ac:spMk id="259" creationId="{A1FC83DE-205A-41FC-A236-1B0ADE2ED929}"/>
          </ac:spMkLst>
        </pc:spChg>
        <pc:spChg chg="add del mod">
          <ac:chgData name="York, George W Civ USAF USAFA DF/DFEC" userId="1fb5875a-4594-4db2-80fb-f0db3de11280" providerId="ADAL" clId="{EEC52F0A-4381-4048-86DF-567F01407B4F}" dt="2022-04-12T17:06:02.383" v="316" actId="478"/>
          <ac:spMkLst>
            <pc:docMk/>
            <pc:sldMk cId="3416515774" sldId="390"/>
            <ac:spMk id="260" creationId="{D02D0D6F-A661-4625-8735-5C6BF53CB5A6}"/>
          </ac:spMkLst>
        </pc:spChg>
        <pc:spChg chg="add mod ord">
          <ac:chgData name="York, George W Civ USAF USAFA DF/DFEC" userId="1fb5875a-4594-4db2-80fb-f0db3de11280" providerId="ADAL" clId="{EEC52F0A-4381-4048-86DF-567F01407B4F}" dt="2022-04-12T17:03:55.959" v="271" actId="166"/>
          <ac:spMkLst>
            <pc:docMk/>
            <pc:sldMk cId="3416515774" sldId="390"/>
            <ac:spMk id="261" creationId="{7131B2AF-67D3-45AC-9E41-618D3B308D55}"/>
          </ac:spMkLst>
        </pc:spChg>
        <pc:spChg chg="add mod ord">
          <ac:chgData name="York, George W Civ USAF USAFA DF/DFEC" userId="1fb5875a-4594-4db2-80fb-f0db3de11280" providerId="ADAL" clId="{EEC52F0A-4381-4048-86DF-567F01407B4F}" dt="2022-04-12T17:03:51.993" v="270" actId="166"/>
          <ac:spMkLst>
            <pc:docMk/>
            <pc:sldMk cId="3416515774" sldId="390"/>
            <ac:spMk id="269" creationId="{13C5F92F-39C0-4BD8-8E64-DCDFEC0281AF}"/>
          </ac:spMkLst>
        </pc:spChg>
        <pc:spChg chg="add mod">
          <ac:chgData name="York, George W Civ USAF USAFA DF/DFEC" userId="1fb5875a-4594-4db2-80fb-f0db3de11280" providerId="ADAL" clId="{EEC52F0A-4381-4048-86DF-567F01407B4F}" dt="2022-04-12T17:04:52.460" v="298" actId="1076"/>
          <ac:spMkLst>
            <pc:docMk/>
            <pc:sldMk cId="3416515774" sldId="390"/>
            <ac:spMk id="270" creationId="{9724EDB6-00CE-4546-A289-0767AC4A71D8}"/>
          </ac:spMkLst>
        </pc:spChg>
        <pc:spChg chg="add mod">
          <ac:chgData name="York, George W Civ USAF USAFA DF/DFEC" userId="1fb5875a-4594-4db2-80fb-f0db3de11280" providerId="ADAL" clId="{EEC52F0A-4381-4048-86DF-567F01407B4F}" dt="2022-04-12T17:05:33.336" v="307" actId="14100"/>
          <ac:spMkLst>
            <pc:docMk/>
            <pc:sldMk cId="3416515774" sldId="390"/>
            <ac:spMk id="271" creationId="{4319F221-1F47-41AA-AFA2-2227A730FC76}"/>
          </ac:spMkLst>
        </pc:spChg>
        <pc:spChg chg="add mod">
          <ac:chgData name="York, George W Civ USAF USAFA DF/DFEC" userId="1fb5875a-4594-4db2-80fb-f0db3de11280" providerId="ADAL" clId="{EEC52F0A-4381-4048-86DF-567F01407B4F}" dt="2022-04-12T17:06:56.386" v="327" actId="1076"/>
          <ac:spMkLst>
            <pc:docMk/>
            <pc:sldMk cId="3416515774" sldId="390"/>
            <ac:spMk id="274" creationId="{8A9DF16F-EEE6-4A75-A428-1E812E89C467}"/>
          </ac:spMkLst>
        </pc:spChg>
        <pc:spChg chg="add mod">
          <ac:chgData name="York, George W Civ USAF USAFA DF/DFEC" userId="1fb5875a-4594-4db2-80fb-f0db3de11280" providerId="ADAL" clId="{EEC52F0A-4381-4048-86DF-567F01407B4F}" dt="2022-04-12T17:07:08.915" v="330" actId="20577"/>
          <ac:spMkLst>
            <pc:docMk/>
            <pc:sldMk cId="3416515774" sldId="390"/>
            <ac:spMk id="277" creationId="{CC3058E3-4CCC-4C4B-A9DC-A5BA0BFFBE04}"/>
          </ac:spMkLst>
        </pc:spChg>
        <pc:spChg chg="add mod">
          <ac:chgData name="York, George W Civ USAF USAFA DF/DFEC" userId="1fb5875a-4594-4db2-80fb-f0db3de11280" providerId="ADAL" clId="{EEC52F0A-4381-4048-86DF-567F01407B4F}" dt="2022-04-12T17:08:21.131" v="375" actId="1076"/>
          <ac:spMkLst>
            <pc:docMk/>
            <pc:sldMk cId="3416515774" sldId="390"/>
            <ac:spMk id="278" creationId="{C51B761A-BE9D-42B1-8BF1-510A803B21A8}"/>
          </ac:spMkLst>
        </pc:spChg>
        <pc:spChg chg="add mod">
          <ac:chgData name="York, George W Civ USAF USAFA DF/DFEC" userId="1fb5875a-4594-4db2-80fb-f0db3de11280" providerId="ADAL" clId="{EEC52F0A-4381-4048-86DF-567F01407B4F}" dt="2022-04-12T17:08:58.731" v="394" actId="1076"/>
          <ac:spMkLst>
            <pc:docMk/>
            <pc:sldMk cId="3416515774" sldId="390"/>
            <ac:spMk id="279" creationId="{C97CEF08-EB4D-42CC-A5E7-08D66724C10A}"/>
          </ac:spMkLst>
        </pc:spChg>
        <pc:spChg chg="add mod">
          <ac:chgData name="York, George W Civ USAF USAFA DF/DFEC" userId="1fb5875a-4594-4db2-80fb-f0db3de11280" providerId="ADAL" clId="{EEC52F0A-4381-4048-86DF-567F01407B4F}" dt="2022-04-12T17:09:19.858" v="400" actId="1076"/>
          <ac:spMkLst>
            <pc:docMk/>
            <pc:sldMk cId="3416515774" sldId="390"/>
            <ac:spMk id="281" creationId="{0AED3B7C-1EAE-424B-AC72-3C2FB1CA4A32}"/>
          </ac:spMkLst>
        </pc:spChg>
        <pc:spChg chg="add mod">
          <ac:chgData name="York, George W Civ USAF USAFA DF/DFEC" userId="1fb5875a-4594-4db2-80fb-f0db3de11280" providerId="ADAL" clId="{EEC52F0A-4381-4048-86DF-567F01407B4F}" dt="2022-04-12T17:10:39.702" v="410" actId="1076"/>
          <ac:spMkLst>
            <pc:docMk/>
            <pc:sldMk cId="3416515774" sldId="390"/>
            <ac:spMk id="282" creationId="{CE927B96-20D9-4993-A13E-86860A14200E}"/>
          </ac:spMkLst>
        </pc:spChg>
        <pc:picChg chg="del mod">
          <ac:chgData name="York, George W Civ USAF USAFA DF/DFEC" userId="1fb5875a-4594-4db2-80fb-f0db3de11280" providerId="ADAL" clId="{EEC52F0A-4381-4048-86DF-567F01407B4F}" dt="2022-04-12T16:43:55.084" v="50" actId="478"/>
          <ac:picMkLst>
            <pc:docMk/>
            <pc:sldMk cId="3416515774" sldId="390"/>
            <ac:picMk id="11" creationId="{00000000-0000-0000-0000-000000000000}"/>
          </ac:picMkLst>
        </pc:picChg>
        <pc:picChg chg="add mod">
          <ac:chgData name="York, George W Civ USAF USAFA DF/DFEC" userId="1fb5875a-4594-4db2-80fb-f0db3de11280" providerId="ADAL" clId="{EEC52F0A-4381-4048-86DF-567F01407B4F}" dt="2022-04-12T16:47:22.254" v="81" actId="1076"/>
          <ac:picMkLst>
            <pc:docMk/>
            <pc:sldMk cId="3416515774" sldId="390"/>
            <ac:picMk id="173" creationId="{151598FE-D1A7-4B97-8B28-CDC6B36BD066}"/>
          </ac:picMkLst>
        </pc:picChg>
        <pc:picChg chg="add mod">
          <ac:chgData name="York, George W Civ USAF USAFA DF/DFEC" userId="1fb5875a-4594-4db2-80fb-f0db3de11280" providerId="ADAL" clId="{EEC52F0A-4381-4048-86DF-567F01407B4F}" dt="2022-04-12T16:55:53.920" v="164" actId="1076"/>
          <ac:picMkLst>
            <pc:docMk/>
            <pc:sldMk cId="3416515774" sldId="390"/>
            <ac:picMk id="174" creationId="{F93A9617-CC80-4CFB-817B-566AD7451367}"/>
          </ac:picMkLst>
        </pc:picChg>
        <pc:picChg chg="add mod ord">
          <ac:chgData name="York, George W Civ USAF USAFA DF/DFEC" userId="1fb5875a-4594-4db2-80fb-f0db3de11280" providerId="ADAL" clId="{EEC52F0A-4381-4048-86DF-567F01407B4F}" dt="2022-04-12T17:11:28.554" v="412" actId="167"/>
          <ac:picMkLst>
            <pc:docMk/>
            <pc:sldMk cId="3416515774" sldId="390"/>
            <ac:picMk id="175" creationId="{35D46210-12ED-49C2-857C-0F4CBB8FC5AE}"/>
          </ac:picMkLst>
        </pc:picChg>
        <pc:picChg chg="add mod">
          <ac:chgData name="York, George W Civ USAF USAFA DF/DFEC" userId="1fb5875a-4594-4db2-80fb-f0db3de11280" providerId="ADAL" clId="{EEC52F0A-4381-4048-86DF-567F01407B4F}" dt="2022-04-12T17:05:38.096" v="309" actId="1076"/>
          <ac:picMkLst>
            <pc:docMk/>
            <pc:sldMk cId="3416515774" sldId="390"/>
            <ac:picMk id="176" creationId="{309D3B59-9DF6-4633-B1F4-1967147954B3}"/>
          </ac:picMkLst>
        </pc:picChg>
        <pc:cxnChg chg="add">
          <ac:chgData name="York, George W Civ USAF USAFA DF/DFEC" userId="1fb5875a-4594-4db2-80fb-f0db3de11280" providerId="ADAL" clId="{EEC52F0A-4381-4048-86DF-567F01407B4F}" dt="2022-04-12T16:56:43.437" v="169" actId="11529"/>
          <ac:cxnSpMkLst>
            <pc:docMk/>
            <pc:sldMk cId="3416515774" sldId="390"/>
            <ac:cxnSpMk id="20" creationId="{E50453FF-1B4B-4FC7-81CB-9EB7295778EC}"/>
          </ac:cxnSpMkLst>
        </pc:cxnChg>
        <pc:cxnChg chg="add">
          <ac:chgData name="York, George W Civ USAF USAFA DF/DFEC" userId="1fb5875a-4594-4db2-80fb-f0db3de11280" providerId="ADAL" clId="{EEC52F0A-4381-4048-86DF-567F01407B4F}" dt="2022-04-12T17:06:21.713" v="317" actId="11529"/>
          <ac:cxnSpMkLst>
            <pc:docMk/>
            <pc:sldMk cId="3416515774" sldId="390"/>
            <ac:cxnSpMk id="24" creationId="{90E45FB6-7D91-4C9C-97E2-E4A8FAA6A2D6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7:08.878" v="80" actId="14100"/>
          <ac:cxnSpMkLst>
            <pc:docMk/>
            <pc:sldMk cId="3416515774" sldId="390"/>
            <ac:cxnSpMk id="177" creationId="{ABBCFCC4-4E13-44DA-9522-144B721811EB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7:08.878" v="80" actId="14100"/>
          <ac:cxnSpMkLst>
            <pc:docMk/>
            <pc:sldMk cId="3416515774" sldId="390"/>
            <ac:cxnSpMk id="178" creationId="{9021B01D-FBC1-4DAA-B6CF-B7393A1B8005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8:08.547" v="89" actId="1076"/>
          <ac:cxnSpMkLst>
            <pc:docMk/>
            <pc:sldMk cId="3416515774" sldId="390"/>
            <ac:cxnSpMk id="188" creationId="{5B3B90D3-8EB5-40DD-B505-BF6ADB3E648B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8:08.547" v="89" actId="1076"/>
          <ac:cxnSpMkLst>
            <pc:docMk/>
            <pc:sldMk cId="3416515774" sldId="390"/>
            <ac:cxnSpMk id="189" creationId="{A1658AA4-5938-41A5-998E-1A59B0B0F677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8:15.541" v="91" actId="1076"/>
          <ac:cxnSpMkLst>
            <pc:docMk/>
            <pc:sldMk cId="3416515774" sldId="390"/>
            <ac:cxnSpMk id="190" creationId="{A8EC53DC-9901-4285-8F32-444CD2D4F930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8:15.541" v="91" actId="1076"/>
          <ac:cxnSpMkLst>
            <pc:docMk/>
            <pc:sldMk cId="3416515774" sldId="390"/>
            <ac:cxnSpMk id="191" creationId="{8A8288DF-40FC-4DD3-AD11-3352D2876B3D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9:06.205" v="98" actId="1076"/>
          <ac:cxnSpMkLst>
            <pc:docMk/>
            <pc:sldMk cId="3416515774" sldId="390"/>
            <ac:cxnSpMk id="192" creationId="{F538AB58-7E6A-409E-AFEE-A55B074F75CE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9:06.205" v="98" actId="1076"/>
          <ac:cxnSpMkLst>
            <pc:docMk/>
            <pc:sldMk cId="3416515774" sldId="390"/>
            <ac:cxnSpMk id="193" creationId="{2A5BAA3F-7E42-4746-916B-E1DAA325B92A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9:20.815" v="100" actId="1076"/>
          <ac:cxnSpMkLst>
            <pc:docMk/>
            <pc:sldMk cId="3416515774" sldId="390"/>
            <ac:cxnSpMk id="195" creationId="{684D3A98-35E8-40A0-B838-7414D05864B1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9:24.895" v="101" actId="14100"/>
          <ac:cxnSpMkLst>
            <pc:docMk/>
            <pc:sldMk cId="3416515774" sldId="390"/>
            <ac:cxnSpMk id="196" creationId="{2A2C23A1-E27E-4A23-B44B-3F78B32AB3ED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51:13.843" v="134" actId="1076"/>
          <ac:cxnSpMkLst>
            <pc:docMk/>
            <pc:sldMk cId="3416515774" sldId="390"/>
            <ac:cxnSpMk id="198" creationId="{031124A9-7323-4143-BE5A-12A87D4746E6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51:13.843" v="134" actId="1076"/>
          <ac:cxnSpMkLst>
            <pc:docMk/>
            <pc:sldMk cId="3416515774" sldId="390"/>
            <ac:cxnSpMk id="199" creationId="{83771592-B144-42DE-87E7-ADA230526AFE}"/>
          </ac:cxnSpMkLst>
        </pc:cxnChg>
        <pc:cxnChg chg="add del mod">
          <ac:chgData name="York, George W Civ USAF USAFA DF/DFEC" userId="1fb5875a-4594-4db2-80fb-f0db3de11280" providerId="ADAL" clId="{EEC52F0A-4381-4048-86DF-567F01407B4F}" dt="2022-04-12T16:57:30.672" v="178" actId="21"/>
          <ac:cxnSpMkLst>
            <pc:docMk/>
            <pc:sldMk cId="3416515774" sldId="390"/>
            <ac:cxnSpMk id="202" creationId="{BEE1951F-1E69-4181-835F-B354D0A9C7E7}"/>
          </ac:cxnSpMkLst>
        </pc:cxnChg>
        <pc:cxnChg chg="add del mod">
          <ac:chgData name="York, George W Civ USAF USAFA DF/DFEC" userId="1fb5875a-4594-4db2-80fb-f0db3de11280" providerId="ADAL" clId="{EEC52F0A-4381-4048-86DF-567F01407B4F}" dt="2022-04-12T16:57:30.672" v="178" actId="21"/>
          <ac:cxnSpMkLst>
            <pc:docMk/>
            <pc:sldMk cId="3416515774" sldId="390"/>
            <ac:cxnSpMk id="203" creationId="{F1E408EB-4CDB-47DA-92C0-869CF729CCE0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55:46.265" v="162" actId="1076"/>
          <ac:cxnSpMkLst>
            <pc:docMk/>
            <pc:sldMk cId="3416515774" sldId="390"/>
            <ac:cxnSpMk id="204" creationId="{F5BB9C36-B831-4207-B2DE-D828E7F21520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56:50.725" v="171" actId="1076"/>
          <ac:cxnSpMkLst>
            <pc:docMk/>
            <pc:sldMk cId="3416515774" sldId="390"/>
            <ac:cxnSpMk id="205" creationId="{F7858DA8-6DE5-4DB4-A24D-B5D436577FEA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56:50.725" v="171" actId="1076"/>
          <ac:cxnSpMkLst>
            <pc:docMk/>
            <pc:sldMk cId="3416515774" sldId="390"/>
            <ac:cxnSpMk id="206" creationId="{376E4B03-412B-4524-BBCA-3D628F76F7CB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57:38.516" v="180" actId="1076"/>
          <ac:cxnSpMkLst>
            <pc:docMk/>
            <pc:sldMk cId="3416515774" sldId="390"/>
            <ac:cxnSpMk id="208" creationId="{814B894D-1371-4C9B-9F35-4A894E3237C7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57:38.516" v="180" actId="1076"/>
          <ac:cxnSpMkLst>
            <pc:docMk/>
            <pc:sldMk cId="3416515774" sldId="390"/>
            <ac:cxnSpMk id="209" creationId="{E1BC25F6-43D4-435D-9C5C-061F13358D73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0:12.461" v="221" actId="1076"/>
          <ac:cxnSpMkLst>
            <pc:docMk/>
            <pc:sldMk cId="3416515774" sldId="390"/>
            <ac:cxnSpMk id="253" creationId="{67066F75-D07B-4B1C-9906-53F3C2B26E8D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0:12.461" v="221" actId="1076"/>
          <ac:cxnSpMkLst>
            <pc:docMk/>
            <pc:sldMk cId="3416515774" sldId="390"/>
            <ac:cxnSpMk id="254" creationId="{DD2A6E5C-C174-4F6A-A36A-EE940B99CC22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0:12.461" v="221" actId="1076"/>
          <ac:cxnSpMkLst>
            <pc:docMk/>
            <pc:sldMk cId="3416515774" sldId="390"/>
            <ac:cxnSpMk id="256" creationId="{46B85E2F-480B-4C7C-873C-8F153C2B1A36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0:12.461" v="221" actId="1076"/>
          <ac:cxnSpMkLst>
            <pc:docMk/>
            <pc:sldMk cId="3416515774" sldId="390"/>
            <ac:cxnSpMk id="257" creationId="{3E9B85C2-6F2E-4E62-ABAE-69285E45E9EE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0:43.974" v="235" actId="1076"/>
          <ac:cxnSpMkLst>
            <pc:docMk/>
            <pc:sldMk cId="3416515774" sldId="390"/>
            <ac:cxnSpMk id="258" creationId="{33E58C1D-C7EA-4DE2-B3CE-028CE66152F7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2:10.016" v="253" actId="1076"/>
          <ac:cxnSpMkLst>
            <pc:docMk/>
            <pc:sldMk cId="3416515774" sldId="390"/>
            <ac:cxnSpMk id="262" creationId="{23FBC77B-29BC-42D8-961F-11311443649A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2:10.016" v="253" actId="1076"/>
          <ac:cxnSpMkLst>
            <pc:docMk/>
            <pc:sldMk cId="3416515774" sldId="390"/>
            <ac:cxnSpMk id="263" creationId="{3E491593-4CC4-4BEE-B6B8-9FB853B2D748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2:21.481" v="255" actId="1076"/>
          <ac:cxnSpMkLst>
            <pc:docMk/>
            <pc:sldMk cId="3416515774" sldId="390"/>
            <ac:cxnSpMk id="264" creationId="{ED1A6045-CEF1-4535-A022-56A97BE2BA5F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2:49.170" v="259" actId="1076"/>
          <ac:cxnSpMkLst>
            <pc:docMk/>
            <pc:sldMk cId="3416515774" sldId="390"/>
            <ac:cxnSpMk id="265" creationId="{D8B576AF-AC5D-4AD3-B15E-D1FC7172C009}"/>
          </ac:cxnSpMkLst>
        </pc:cxnChg>
        <pc:cxnChg chg="add del mod">
          <ac:chgData name="York, George W Civ USAF USAFA DF/DFEC" userId="1fb5875a-4594-4db2-80fb-f0db3de11280" providerId="ADAL" clId="{EEC52F0A-4381-4048-86DF-567F01407B4F}" dt="2022-04-12T17:02:57.889" v="261" actId="478"/>
          <ac:cxnSpMkLst>
            <pc:docMk/>
            <pc:sldMk cId="3416515774" sldId="390"/>
            <ac:cxnSpMk id="266" creationId="{0C62C070-C46D-4560-948F-748BC4F12719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3:15.954" v="263" actId="1076"/>
          <ac:cxnSpMkLst>
            <pc:docMk/>
            <pc:sldMk cId="3416515774" sldId="390"/>
            <ac:cxnSpMk id="267" creationId="{BDDF9C5F-F23F-4C01-89D6-8465ED5F4EC2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3:19.455" v="264" actId="14100"/>
          <ac:cxnSpMkLst>
            <pc:docMk/>
            <pc:sldMk cId="3416515774" sldId="390"/>
            <ac:cxnSpMk id="268" creationId="{7DB564A6-E323-4A89-A444-FB607BCFC7C2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5:18.146" v="302" actId="1076"/>
          <ac:cxnSpMkLst>
            <pc:docMk/>
            <pc:sldMk cId="3416515774" sldId="390"/>
            <ac:cxnSpMk id="272" creationId="{CF6B4A98-9FB8-4D0F-8445-1DF71E87735B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5:18.146" v="302" actId="1076"/>
          <ac:cxnSpMkLst>
            <pc:docMk/>
            <pc:sldMk cId="3416515774" sldId="390"/>
            <ac:cxnSpMk id="273" creationId="{7CB87F36-B6E4-4D38-B10E-CE262E161CC4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6:43.474" v="322" actId="1076"/>
          <ac:cxnSpMkLst>
            <pc:docMk/>
            <pc:sldMk cId="3416515774" sldId="390"/>
            <ac:cxnSpMk id="275" creationId="{84841EFD-7CA7-495B-885A-6C1B3CE99688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7:13.238" v="331" actId="14100"/>
          <ac:cxnSpMkLst>
            <pc:docMk/>
            <pc:sldMk cId="3416515774" sldId="390"/>
            <ac:cxnSpMk id="276" creationId="{8F9CEC0D-4838-463F-9E9B-F3D646D1FEF3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9:01.999" v="395" actId="14100"/>
          <ac:cxnSpMkLst>
            <pc:docMk/>
            <pc:sldMk cId="3416515774" sldId="390"/>
            <ac:cxnSpMk id="280" creationId="{19FF6B6C-8C23-4740-B7B6-FA9F9F90BE4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Box 297">
            <a:extLst>
              <a:ext uri="{FF2B5EF4-FFF2-40B4-BE49-F238E27FC236}">
                <a16:creationId xmlns:a16="http://schemas.microsoft.com/office/drawing/2014/main" id="{C4F08FDE-7E06-4476-A838-67574A55175B}"/>
              </a:ext>
            </a:extLst>
          </p:cNvPr>
          <p:cNvSpPr txBox="1"/>
          <p:nvPr/>
        </p:nvSpPr>
        <p:spPr>
          <a:xfrm>
            <a:off x="2099092" y="895166"/>
            <a:ext cx="69602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1.0</a:t>
            </a:r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35D46210-12ED-49C2-857C-0F4CBB8F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095" y="4354865"/>
            <a:ext cx="1257300" cy="638175"/>
          </a:xfrm>
          <a:prstGeom prst="rect">
            <a:avLst/>
          </a:prstGeom>
        </p:spPr>
      </p:pic>
      <p:sp>
        <p:nvSpPr>
          <p:cNvPr id="240" name="TextBox 239"/>
          <p:cNvSpPr txBox="1"/>
          <p:nvPr/>
        </p:nvSpPr>
        <p:spPr>
          <a:xfrm>
            <a:off x="4802764" y="4175701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3495" y="57308"/>
            <a:ext cx="6781800" cy="1143000"/>
          </a:xfrm>
        </p:spPr>
        <p:txBody>
          <a:bodyPr/>
          <a:lstStyle/>
          <a:p>
            <a:r>
              <a:rPr lang="en-US" dirty="0"/>
              <a:t>Interpolation </a:t>
            </a:r>
            <a:br>
              <a:rPr lang="en-US" dirty="0"/>
            </a:br>
            <a:r>
              <a:rPr lang="en-US" dirty="0"/>
              <a:t>Block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93" y="3778002"/>
            <a:ext cx="1257300" cy="638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44" y="2090641"/>
            <a:ext cx="1257300" cy="6381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10120" y="1827435"/>
            <a:ext cx="849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 </a:t>
            </a:r>
            <a:r>
              <a:rPr lang="en-US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11942" y="5238208"/>
            <a:ext cx="239719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Interpolated Value</a:t>
            </a:r>
          </a:p>
          <a:p>
            <a:pPr algn="ctr">
              <a:spcBef>
                <a:spcPts val="0"/>
              </a:spcBef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Base + (Next – Base) * Offset</a:t>
            </a:r>
          </a:p>
        </p:txBody>
      </p:sp>
      <p:sp>
        <p:nvSpPr>
          <p:cNvPr id="3096" name="TextBox 3095"/>
          <p:cNvSpPr txBox="1"/>
          <p:nvPr/>
        </p:nvSpPr>
        <p:spPr>
          <a:xfrm>
            <a:off x="2777355" y="1468129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Q4.4</a:t>
            </a:r>
          </a:p>
        </p:txBody>
      </p:sp>
      <p:cxnSp>
        <p:nvCxnSpPr>
          <p:cNvPr id="3100" name="Straight Arrow Connector 3099"/>
          <p:cNvCxnSpPr>
            <a:cxnSpLocks/>
          </p:cNvCxnSpPr>
          <p:nvPr/>
        </p:nvCxnSpPr>
        <p:spPr bwMode="auto">
          <a:xfrm flipH="1">
            <a:off x="2307049" y="1805178"/>
            <a:ext cx="266" cy="42054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2255322" y="185536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2104937" y="173320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027869" y="2874773"/>
            <a:ext cx="1513663" cy="460691"/>
            <a:chOff x="494486" y="2512639"/>
            <a:chExt cx="1513663" cy="460691"/>
          </a:xfrm>
        </p:grpSpPr>
        <p:sp>
          <p:nvSpPr>
            <p:cNvPr id="75" name="Rectangle 74"/>
            <p:cNvSpPr/>
            <p:nvPr/>
          </p:nvSpPr>
          <p:spPr bwMode="auto">
            <a:xfrm>
              <a:off x="926969" y="2605946"/>
              <a:ext cx="1060560" cy="36738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924325" y="2821101"/>
              <a:ext cx="74104" cy="6184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H="1">
              <a:off x="924325" y="2882945"/>
              <a:ext cx="69770" cy="6067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982227" y="2563915"/>
              <a:ext cx="1025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Index.Offset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>
              <a:off x="716903" y="2744622"/>
              <a:ext cx="207422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494486" y="2512639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cw0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H="1">
            <a:off x="2011445" y="2668316"/>
            <a:ext cx="2668" cy="31281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460672" y="2998415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Q4.4</a:t>
            </a:r>
          </a:p>
        </p:txBody>
      </p:sp>
      <p:cxnSp>
        <p:nvCxnSpPr>
          <p:cNvPr id="83" name="Straight Arrow Connector 82"/>
          <p:cNvCxnSpPr>
            <a:stCxn id="75" idx="2"/>
          </p:cNvCxnSpPr>
          <p:nvPr/>
        </p:nvCxnSpPr>
        <p:spPr bwMode="auto">
          <a:xfrm flipH="1">
            <a:off x="1990366" y="3335464"/>
            <a:ext cx="266" cy="561369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flipH="1">
            <a:off x="1938639" y="3385655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788254" y="32634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86" name="Straight Connector 85"/>
          <p:cNvCxnSpPr/>
          <p:nvPr/>
        </p:nvCxnSpPr>
        <p:spPr bwMode="auto">
          <a:xfrm flipH="1">
            <a:off x="721898" y="3535721"/>
            <a:ext cx="2653553" cy="14898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H="1">
            <a:off x="1951660" y="2776452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1801275" y="265428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94" name="Straight Arrow Connector 93"/>
          <p:cNvCxnSpPr/>
          <p:nvPr/>
        </p:nvCxnSpPr>
        <p:spPr bwMode="auto">
          <a:xfrm>
            <a:off x="1730391" y="2048610"/>
            <a:ext cx="6292" cy="18111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flipH="1">
            <a:off x="1023662" y="2048362"/>
            <a:ext cx="709240" cy="649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flipH="1">
            <a:off x="1004015" y="2048362"/>
            <a:ext cx="23265" cy="150225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flipH="1">
            <a:off x="970778" y="2303768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818339" y="217121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04" name="Straight Arrow Connector 103"/>
          <p:cNvCxnSpPr/>
          <p:nvPr/>
        </p:nvCxnSpPr>
        <p:spPr bwMode="auto">
          <a:xfrm>
            <a:off x="2577948" y="3623807"/>
            <a:ext cx="6711" cy="25413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flipH="1">
            <a:off x="1930324" y="3654330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1755314" y="351583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950594" y="3543170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37598" y="3515829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‘1’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438364" y="4093267"/>
            <a:ext cx="1060560" cy="36738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39403" y="4200995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Mux</a:t>
            </a:r>
          </a:p>
        </p:txBody>
      </p:sp>
      <p:cxnSp>
        <p:nvCxnSpPr>
          <p:cNvPr id="115" name="Straight Arrow Connector 114"/>
          <p:cNvCxnSpPr/>
          <p:nvPr/>
        </p:nvCxnSpPr>
        <p:spPr bwMode="auto">
          <a:xfrm>
            <a:off x="228298" y="4231943"/>
            <a:ext cx="207422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5881" y="399996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cw1</a:t>
            </a:r>
          </a:p>
        </p:txBody>
      </p:sp>
      <p:cxnSp>
        <p:nvCxnSpPr>
          <p:cNvPr id="117" name="Straight Arrow Connector 116"/>
          <p:cNvCxnSpPr/>
          <p:nvPr/>
        </p:nvCxnSpPr>
        <p:spPr bwMode="auto">
          <a:xfrm flipH="1">
            <a:off x="815003" y="3550619"/>
            <a:ext cx="3336" cy="542648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H="1">
            <a:off x="743880" y="3759278"/>
            <a:ext cx="139275" cy="1181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588353" y="3627578"/>
            <a:ext cx="26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cxnSp>
        <p:nvCxnSpPr>
          <p:cNvPr id="124" name="Straight Arrow Connector 123"/>
          <p:cNvCxnSpPr/>
          <p:nvPr/>
        </p:nvCxnSpPr>
        <p:spPr bwMode="auto">
          <a:xfrm>
            <a:off x="1209553" y="3934529"/>
            <a:ext cx="0" cy="165575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1072346" y="4046929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70163" y="4045713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92439" y="3648064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</p:txBody>
      </p:sp>
      <p:cxnSp>
        <p:nvCxnSpPr>
          <p:cNvPr id="47" name="Straight Connector 46"/>
          <p:cNvCxnSpPr>
            <a:stCxn id="10" idx="2"/>
          </p:cNvCxnSpPr>
          <p:nvPr/>
        </p:nvCxnSpPr>
        <p:spPr bwMode="auto">
          <a:xfrm flipH="1">
            <a:off x="1639693" y="4416177"/>
            <a:ext cx="628650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1639693" y="3925063"/>
            <a:ext cx="0" cy="491114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H="1">
            <a:off x="1206197" y="3925063"/>
            <a:ext cx="433497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 flipH="1">
            <a:off x="3092652" y="3677216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2917642" y="353871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129597" y="3570510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</a:t>
            </a:r>
          </a:p>
        </p:txBody>
      </p:sp>
      <p:cxnSp>
        <p:nvCxnSpPr>
          <p:cNvPr id="147" name="Straight Arrow Connector 146"/>
          <p:cNvCxnSpPr/>
          <p:nvPr/>
        </p:nvCxnSpPr>
        <p:spPr bwMode="auto">
          <a:xfrm>
            <a:off x="3142174" y="3558061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>
            <a:off x="2265004" y="4671717"/>
            <a:ext cx="6287" cy="37711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 flipH="1">
            <a:off x="2263101" y="5566014"/>
            <a:ext cx="4627" cy="320018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1" name="Straight Connector 150"/>
          <p:cNvCxnSpPr/>
          <p:nvPr/>
        </p:nvCxnSpPr>
        <p:spPr bwMode="auto">
          <a:xfrm flipH="1">
            <a:off x="2197600" y="4830963"/>
            <a:ext cx="139275" cy="1181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TextBox 151"/>
          <p:cNvSpPr txBox="1"/>
          <p:nvPr/>
        </p:nvSpPr>
        <p:spPr>
          <a:xfrm>
            <a:off x="2042073" y="4699263"/>
            <a:ext cx="26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cxnSp>
        <p:nvCxnSpPr>
          <p:cNvPr id="154" name="Straight Connector 153"/>
          <p:cNvCxnSpPr/>
          <p:nvPr/>
        </p:nvCxnSpPr>
        <p:spPr bwMode="auto">
          <a:xfrm flipH="1">
            <a:off x="2213277" y="567008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TextBox 154"/>
          <p:cNvSpPr txBox="1"/>
          <p:nvPr/>
        </p:nvSpPr>
        <p:spPr>
          <a:xfrm>
            <a:off x="2038267" y="55315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073035" y="4993040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endParaRPr lang="en-US" sz="1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1760904" y="5054352"/>
            <a:ext cx="1060560" cy="502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023074" y="51564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BRAM</a:t>
            </a:r>
          </a:p>
        </p:txBody>
      </p:sp>
      <p:cxnSp>
        <p:nvCxnSpPr>
          <p:cNvPr id="165" name="Straight Arrow Connector 164"/>
          <p:cNvCxnSpPr/>
          <p:nvPr/>
        </p:nvCxnSpPr>
        <p:spPr bwMode="auto">
          <a:xfrm>
            <a:off x="1550838" y="5193028"/>
            <a:ext cx="207422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6" name="TextBox 165"/>
          <p:cNvSpPr txBox="1"/>
          <p:nvPr/>
        </p:nvSpPr>
        <p:spPr>
          <a:xfrm>
            <a:off x="1435533" y="4965107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‘1’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058493" y="5339259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685071" y="5060871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</a:p>
        </p:txBody>
      </p:sp>
      <p:cxnSp>
        <p:nvCxnSpPr>
          <p:cNvPr id="67" name="Straight Connector 66"/>
          <p:cNvCxnSpPr>
            <a:stCxn id="114" idx="2"/>
          </p:cNvCxnSpPr>
          <p:nvPr/>
        </p:nvCxnSpPr>
        <p:spPr bwMode="auto">
          <a:xfrm flipH="1">
            <a:off x="970778" y="4477994"/>
            <a:ext cx="2022" cy="19372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970778" y="4671717"/>
            <a:ext cx="1312717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3" name="Group 102"/>
          <p:cNvGrpSpPr/>
          <p:nvPr/>
        </p:nvGrpSpPr>
        <p:grpSpPr>
          <a:xfrm>
            <a:off x="46001" y="5874047"/>
            <a:ext cx="1518564" cy="907898"/>
            <a:chOff x="76389" y="5372837"/>
            <a:chExt cx="1518564" cy="907898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flipH="1">
              <a:off x="1010456" y="5865989"/>
              <a:ext cx="8144" cy="41474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H="1">
              <a:off x="958729" y="6023425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783719" y="588492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04015" y="5908332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Base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76389" y="5410245"/>
              <a:ext cx="1493043" cy="460691"/>
              <a:chOff x="494486" y="2512639"/>
              <a:chExt cx="1493043" cy="460691"/>
            </a:xfrm>
          </p:grpSpPr>
          <p:sp>
            <p:nvSpPr>
              <p:cNvPr id="180" name="Rectangle 179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81" name="Straight Connector 180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Straight Connector 181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3" name="TextBox 182"/>
              <p:cNvSpPr txBox="1"/>
              <p:nvPr/>
            </p:nvSpPr>
            <p:spPr>
              <a:xfrm>
                <a:off x="1012615" y="2577144"/>
                <a:ext cx="923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Base Value</a:t>
                </a:r>
              </a:p>
            </p:txBody>
          </p:sp>
          <p:cxnSp>
            <p:nvCxnSpPr>
              <p:cNvPr id="184" name="Straight Arrow Connector 183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85" name="TextBox 184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cw2</a:t>
                </a: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 bwMode="auto">
            <a:xfrm>
              <a:off x="1027280" y="5372837"/>
              <a:ext cx="3285" cy="13519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30" name="Straight Connector 129"/>
          <p:cNvCxnSpPr/>
          <p:nvPr/>
        </p:nvCxnSpPr>
        <p:spPr bwMode="auto">
          <a:xfrm flipV="1">
            <a:off x="996892" y="5871205"/>
            <a:ext cx="1724189" cy="284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0" name="Group 209"/>
          <p:cNvGrpSpPr/>
          <p:nvPr/>
        </p:nvGrpSpPr>
        <p:grpSpPr>
          <a:xfrm>
            <a:off x="1770190" y="5871205"/>
            <a:ext cx="1518564" cy="907898"/>
            <a:chOff x="76389" y="5372837"/>
            <a:chExt cx="1518564" cy="907898"/>
          </a:xfrm>
        </p:grpSpPr>
        <p:cxnSp>
          <p:nvCxnSpPr>
            <p:cNvPr id="211" name="Straight Arrow Connector 210"/>
            <p:cNvCxnSpPr/>
            <p:nvPr/>
          </p:nvCxnSpPr>
          <p:spPr bwMode="auto">
            <a:xfrm flipH="1">
              <a:off x="1010456" y="5865989"/>
              <a:ext cx="8144" cy="41474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Straight Connector 211"/>
            <p:cNvCxnSpPr/>
            <p:nvPr/>
          </p:nvCxnSpPr>
          <p:spPr bwMode="auto">
            <a:xfrm flipH="1">
              <a:off x="958729" y="6023425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3" name="TextBox 212"/>
            <p:cNvSpPr txBox="1"/>
            <p:nvPr/>
          </p:nvSpPr>
          <p:spPr>
            <a:xfrm>
              <a:off x="783719" y="588492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004015" y="5908332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Next</a:t>
              </a: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76389" y="5410245"/>
              <a:ext cx="1493043" cy="460691"/>
              <a:chOff x="494486" y="2512639"/>
              <a:chExt cx="1493043" cy="460691"/>
            </a:xfrm>
          </p:grpSpPr>
          <p:sp>
            <p:nvSpPr>
              <p:cNvPr id="217" name="Rectangle 216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218" name="Straight Connector 217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9" name="Straight Connector 218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0" name="TextBox 219"/>
              <p:cNvSpPr txBox="1"/>
              <p:nvPr/>
            </p:nvSpPr>
            <p:spPr>
              <a:xfrm>
                <a:off x="1012615" y="2577144"/>
                <a:ext cx="9133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Next Value</a:t>
                </a:r>
              </a:p>
            </p:txBody>
          </p:sp>
          <p:cxnSp>
            <p:nvCxnSpPr>
              <p:cNvPr id="221" name="Straight Arrow Connector 220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22" name="TextBox 221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cw3</a:t>
                </a:r>
              </a:p>
            </p:txBody>
          </p:sp>
        </p:grpSp>
        <p:cxnSp>
          <p:nvCxnSpPr>
            <p:cNvPr id="216" name="Straight Arrow Connector 215"/>
            <p:cNvCxnSpPr/>
            <p:nvPr/>
          </p:nvCxnSpPr>
          <p:spPr bwMode="auto">
            <a:xfrm>
              <a:off x="1027280" y="5372837"/>
              <a:ext cx="3285" cy="13519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25" name="TextBox 224"/>
          <p:cNvSpPr txBox="1"/>
          <p:nvPr/>
        </p:nvSpPr>
        <p:spPr>
          <a:xfrm>
            <a:off x="3642641" y="1306401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326547" y="3600386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4168501" y="1613833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4784914" y="1596693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3425066" y="2533650"/>
            <a:ext cx="337309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030280" y="1606146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5468414" y="1899850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4429394" y="2461149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20849" y="3276490"/>
            <a:ext cx="3799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r>
          </a:p>
        </p:txBody>
      </p:sp>
      <p:sp>
        <p:nvSpPr>
          <p:cNvPr id="235" name="Rectangle 234"/>
          <p:cNvSpPr/>
          <p:nvPr/>
        </p:nvSpPr>
        <p:spPr bwMode="auto">
          <a:xfrm>
            <a:off x="4118614" y="3280587"/>
            <a:ext cx="402659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183964" y="3273620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Q9.4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379865" y="1299293"/>
            <a:ext cx="8468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4177527" y="3571731"/>
            <a:ext cx="1031749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delta*offset</a:t>
            </a:r>
          </a:p>
          <a:p>
            <a:pPr algn="ctr">
              <a:spcBef>
                <a:spcPts val="0"/>
              </a:spcBef>
            </a:pPr>
            <a:r>
              <a:rPr lang="en-US" sz="11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‘0’ &amp; truncate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3834948" y="2408782"/>
            <a:ext cx="5762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delta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1422945" y="895540"/>
            <a:ext cx="74129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Cycles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822310" y="3875078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5108328" y="4929804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6950491" y="2378763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7708733" y="1538951"/>
            <a:ext cx="71205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Switch(7:6)</a:t>
            </a:r>
          </a:p>
        </p:txBody>
      </p:sp>
      <p:sp>
        <p:nvSpPr>
          <p:cNvPr id="246" name="Rectangle 245"/>
          <p:cNvSpPr/>
          <p:nvPr/>
        </p:nvSpPr>
        <p:spPr bwMode="auto">
          <a:xfrm>
            <a:off x="8156550" y="2060899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7" name="Rectangle 246"/>
          <p:cNvSpPr/>
          <p:nvPr/>
        </p:nvSpPr>
        <p:spPr bwMode="auto">
          <a:xfrm>
            <a:off x="8234984" y="2068157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8" name="Rectangle 247"/>
          <p:cNvSpPr/>
          <p:nvPr/>
        </p:nvSpPr>
        <p:spPr bwMode="auto">
          <a:xfrm>
            <a:off x="7307014" y="3399879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9" name="Rectangle 248"/>
          <p:cNvSpPr/>
          <p:nvPr/>
        </p:nvSpPr>
        <p:spPr bwMode="auto">
          <a:xfrm>
            <a:off x="6524298" y="3401988"/>
            <a:ext cx="486609" cy="2523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0" name="Rectangle 249"/>
          <p:cNvSpPr/>
          <p:nvPr/>
        </p:nvSpPr>
        <p:spPr bwMode="auto">
          <a:xfrm>
            <a:off x="7342899" y="4577862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753056" y="2897476"/>
            <a:ext cx="68820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Amplify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475503" y="2237224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Q3.0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32162" y="5270106"/>
            <a:ext cx="163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BRAM is assumed to be signed. If not, convert from unsigned to sign after reading value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049551" y="5946886"/>
            <a:ext cx="3373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WARNING: Our VHDL does signed multiplies, not unsigned multiplies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 value is unsigned, like Offset and Amplify,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will need to fool the multiply by appending a ‘0’ to the MSB,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then remove the MSB from the answer. If both inputs are unsigned, you’ll need to remove two ‘00’s from the MSB of the answer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339632" y="194824"/>
            <a:ext cx="254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WARNING: This data flow is assumed for “signed” sine wave, not “unsigned”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9E5ED9A-5952-453F-BFDC-B2B9BC97D45C}"/>
              </a:ext>
            </a:extLst>
          </p:cNvPr>
          <p:cNvSpPr txBox="1"/>
          <p:nvPr/>
        </p:nvSpPr>
        <p:spPr>
          <a:xfrm>
            <a:off x="2347841" y="5538922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4319FEC-62FC-4533-B322-13BB151EE936}"/>
              </a:ext>
            </a:extLst>
          </p:cNvPr>
          <p:cNvSpPr txBox="1"/>
          <p:nvPr/>
        </p:nvSpPr>
        <p:spPr>
          <a:xfrm>
            <a:off x="7241552" y="3247155"/>
            <a:ext cx="662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Q11.0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7F61A86-CD47-4821-A55B-E7F5835F3611}"/>
              </a:ext>
            </a:extLst>
          </p:cNvPr>
          <p:cNvSpPr txBox="1"/>
          <p:nvPr/>
        </p:nvSpPr>
        <p:spPr>
          <a:xfrm>
            <a:off x="3798924" y="1124000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92D90D9-B54D-44EF-B100-BFA48FFB3B2C}"/>
              </a:ext>
            </a:extLst>
          </p:cNvPr>
          <p:cNvSpPr txBox="1"/>
          <p:nvPr/>
        </p:nvSpPr>
        <p:spPr>
          <a:xfrm>
            <a:off x="5155742" y="1439075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Q0.4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F76A9EF-79DC-4531-8035-5F16B983B11B}"/>
              </a:ext>
            </a:extLst>
          </p:cNvPr>
          <p:cNvSpPr txBox="1"/>
          <p:nvPr/>
        </p:nvSpPr>
        <p:spPr>
          <a:xfrm>
            <a:off x="6309137" y="4083367"/>
            <a:ext cx="77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 or 16 MSBs?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7005973-6FE0-40B9-B106-06C0E7C01726}"/>
              </a:ext>
            </a:extLst>
          </p:cNvPr>
          <p:cNvSpPr txBox="1"/>
          <p:nvPr/>
        </p:nvSpPr>
        <p:spPr>
          <a:xfrm>
            <a:off x="4535618" y="1111587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A6A0382-FD87-4E4F-BA50-F0C9E45882E0}"/>
              </a:ext>
            </a:extLst>
          </p:cNvPr>
          <p:cNvSpPr txBox="1"/>
          <p:nvPr/>
        </p:nvSpPr>
        <p:spPr>
          <a:xfrm>
            <a:off x="1503232" y="5595726"/>
            <a:ext cx="626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signed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151598FE-D1A7-4B97-8B28-CDC6B36B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94" y="1845222"/>
            <a:ext cx="1257300" cy="638175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F93A9617-CC80-4CFB-817B-566AD7451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247" y="2685754"/>
            <a:ext cx="1257300" cy="638175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309D3B59-9DF6-4633-B1F4-19671479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775" y="2669449"/>
            <a:ext cx="1257300" cy="638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A29404-1408-4446-A536-37142C70205F}"/>
              </a:ext>
            </a:extLst>
          </p:cNvPr>
          <p:cNvSpPr txBox="1"/>
          <p:nvPr/>
        </p:nvSpPr>
        <p:spPr>
          <a:xfrm>
            <a:off x="4882294" y="2263203"/>
            <a:ext cx="105509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Append ‘0’ </a:t>
            </a:r>
            <a:r>
              <a:rPr lang="en-US" sz="1000" dirty="0" err="1"/>
              <a:t>MSb</a:t>
            </a:r>
            <a:endParaRPr lang="en-US" sz="1000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BBCFCC4-4E13-44DA-9522-144B721811EB}"/>
              </a:ext>
            </a:extLst>
          </p:cNvPr>
          <p:cNvCxnSpPr>
            <a:cxnSpLocks/>
          </p:cNvCxnSpPr>
          <p:nvPr/>
        </p:nvCxnSpPr>
        <p:spPr bwMode="auto">
          <a:xfrm flipH="1">
            <a:off x="4359136" y="2565478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021B01D-FBC1-4DAA-B6CF-B7393A1B8005}"/>
              </a:ext>
            </a:extLst>
          </p:cNvPr>
          <p:cNvCxnSpPr>
            <a:cxnSpLocks/>
          </p:cNvCxnSpPr>
          <p:nvPr/>
        </p:nvCxnSpPr>
        <p:spPr bwMode="auto">
          <a:xfrm>
            <a:off x="4408658" y="2446323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A19897B2-2207-4207-AF29-695657656CE0}"/>
              </a:ext>
            </a:extLst>
          </p:cNvPr>
          <p:cNvSpPr txBox="1"/>
          <p:nvPr/>
        </p:nvSpPr>
        <p:spPr>
          <a:xfrm>
            <a:off x="3505408" y="2416232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5B3B90D3-8EB5-40DD-B505-BF6ADB3E648B}"/>
              </a:ext>
            </a:extLst>
          </p:cNvPr>
          <p:cNvCxnSpPr>
            <a:cxnSpLocks/>
          </p:cNvCxnSpPr>
          <p:nvPr/>
        </p:nvCxnSpPr>
        <p:spPr bwMode="auto">
          <a:xfrm flipH="1">
            <a:off x="4076381" y="1738947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1658AA4-5938-41A5-998E-1A59B0B0F677}"/>
              </a:ext>
            </a:extLst>
          </p:cNvPr>
          <p:cNvCxnSpPr>
            <a:cxnSpLocks/>
          </p:cNvCxnSpPr>
          <p:nvPr/>
        </p:nvCxnSpPr>
        <p:spPr bwMode="auto">
          <a:xfrm>
            <a:off x="4125903" y="1619792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8EC53DC-9901-4285-8F32-444CD2D4F930}"/>
              </a:ext>
            </a:extLst>
          </p:cNvPr>
          <p:cNvCxnSpPr>
            <a:cxnSpLocks/>
          </p:cNvCxnSpPr>
          <p:nvPr/>
        </p:nvCxnSpPr>
        <p:spPr bwMode="auto">
          <a:xfrm flipH="1">
            <a:off x="4664417" y="1725783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A8288DF-40FC-4DD3-AD11-3352D2876B3D}"/>
              </a:ext>
            </a:extLst>
          </p:cNvPr>
          <p:cNvCxnSpPr>
            <a:cxnSpLocks/>
          </p:cNvCxnSpPr>
          <p:nvPr/>
        </p:nvCxnSpPr>
        <p:spPr bwMode="auto">
          <a:xfrm>
            <a:off x="4713939" y="1606628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538AB58-7E6A-409E-AFEE-A55B074F75C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43351" y="202355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A5BAA3F-7E42-4746-916B-E1DAA325B92A}"/>
              </a:ext>
            </a:extLst>
          </p:cNvPr>
          <p:cNvCxnSpPr>
            <a:cxnSpLocks/>
          </p:cNvCxnSpPr>
          <p:nvPr/>
        </p:nvCxnSpPr>
        <p:spPr bwMode="auto">
          <a:xfrm>
            <a:off x="5392873" y="1904404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A65B0AE0-E2DA-4E11-8A89-01726F2C9011}"/>
              </a:ext>
            </a:extLst>
          </p:cNvPr>
          <p:cNvSpPr txBox="1"/>
          <p:nvPr/>
        </p:nvSpPr>
        <p:spPr>
          <a:xfrm>
            <a:off x="5061992" y="2521264"/>
            <a:ext cx="2845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84D3A98-35E8-40A0-B838-7414D05864B1}"/>
              </a:ext>
            </a:extLst>
          </p:cNvPr>
          <p:cNvCxnSpPr>
            <a:cxnSpLocks/>
          </p:cNvCxnSpPr>
          <p:nvPr/>
        </p:nvCxnSpPr>
        <p:spPr bwMode="auto">
          <a:xfrm flipH="1">
            <a:off x="4943211" y="257403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A2C23A1-E27E-4A23-B44B-3F78B32AB3ED}"/>
              </a:ext>
            </a:extLst>
          </p:cNvPr>
          <p:cNvCxnSpPr>
            <a:cxnSpLocks/>
          </p:cNvCxnSpPr>
          <p:nvPr/>
        </p:nvCxnSpPr>
        <p:spPr bwMode="auto">
          <a:xfrm>
            <a:off x="4989025" y="2509424"/>
            <a:ext cx="8769" cy="29197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28D97647-ED80-4294-86CC-16DEB27FC927}"/>
              </a:ext>
            </a:extLst>
          </p:cNvPr>
          <p:cNvSpPr txBox="1"/>
          <p:nvPr/>
        </p:nvSpPr>
        <p:spPr>
          <a:xfrm>
            <a:off x="5239026" y="2522491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Q1.4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31124A9-7323-4143-BE5A-12A87D4746E6}"/>
              </a:ext>
            </a:extLst>
          </p:cNvPr>
          <p:cNvCxnSpPr>
            <a:cxnSpLocks/>
          </p:cNvCxnSpPr>
          <p:nvPr/>
        </p:nvCxnSpPr>
        <p:spPr bwMode="auto">
          <a:xfrm flipH="1">
            <a:off x="4652083" y="3344434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3771592-B144-42DE-87E7-ADA230526AFE}"/>
              </a:ext>
            </a:extLst>
          </p:cNvPr>
          <p:cNvCxnSpPr>
            <a:cxnSpLocks/>
          </p:cNvCxnSpPr>
          <p:nvPr/>
        </p:nvCxnSpPr>
        <p:spPr bwMode="auto">
          <a:xfrm>
            <a:off x="4697897" y="3279819"/>
            <a:ext cx="8769" cy="29197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87539B4-6338-47CF-8124-1C673A28505F}"/>
              </a:ext>
            </a:extLst>
          </p:cNvPr>
          <p:cNvSpPr/>
          <p:nvPr/>
        </p:nvSpPr>
        <p:spPr bwMode="auto">
          <a:xfrm>
            <a:off x="7074941" y="2983715"/>
            <a:ext cx="256967" cy="22961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DCF5C6C-D752-4021-92DA-30960D2508B8}"/>
              </a:ext>
            </a:extLst>
          </p:cNvPr>
          <p:cNvSpPr/>
          <p:nvPr/>
        </p:nvSpPr>
        <p:spPr bwMode="auto">
          <a:xfrm>
            <a:off x="4284893" y="2170932"/>
            <a:ext cx="256967" cy="1887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BABF0F57-74F1-4755-AE26-DEF01443D82F}"/>
              </a:ext>
            </a:extLst>
          </p:cNvPr>
          <p:cNvSpPr/>
          <p:nvPr/>
        </p:nvSpPr>
        <p:spPr bwMode="auto">
          <a:xfrm>
            <a:off x="4571666" y="2993042"/>
            <a:ext cx="256967" cy="22961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EE1951F-1E69-4181-835F-B354D0A9C7E7}"/>
              </a:ext>
            </a:extLst>
          </p:cNvPr>
          <p:cNvCxnSpPr>
            <a:cxnSpLocks/>
          </p:cNvCxnSpPr>
          <p:nvPr/>
        </p:nvCxnSpPr>
        <p:spPr bwMode="auto">
          <a:xfrm flipH="1">
            <a:off x="4709723" y="4233290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1E408EB-4CDB-47DA-92C0-869CF729CCE0}"/>
              </a:ext>
            </a:extLst>
          </p:cNvPr>
          <p:cNvCxnSpPr>
            <a:cxnSpLocks/>
          </p:cNvCxnSpPr>
          <p:nvPr/>
        </p:nvCxnSpPr>
        <p:spPr bwMode="auto">
          <a:xfrm>
            <a:off x="4755537" y="4168675"/>
            <a:ext cx="8769" cy="29197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5BB9C36-B831-4207-B2DE-D828E7F21520}"/>
              </a:ext>
            </a:extLst>
          </p:cNvPr>
          <p:cNvCxnSpPr>
            <a:cxnSpLocks/>
          </p:cNvCxnSpPr>
          <p:nvPr/>
        </p:nvCxnSpPr>
        <p:spPr bwMode="auto">
          <a:xfrm>
            <a:off x="5341957" y="4176410"/>
            <a:ext cx="8769" cy="29197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F7858DA8-6DE5-4DB4-A24D-B5D436577FEA}"/>
              </a:ext>
            </a:extLst>
          </p:cNvPr>
          <p:cNvCxnSpPr>
            <a:cxnSpLocks/>
          </p:cNvCxnSpPr>
          <p:nvPr/>
        </p:nvCxnSpPr>
        <p:spPr bwMode="auto">
          <a:xfrm flipH="1">
            <a:off x="5725653" y="3952515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76E4B03-412B-4524-BBCA-3D628F76F7CB}"/>
              </a:ext>
            </a:extLst>
          </p:cNvPr>
          <p:cNvCxnSpPr>
            <a:cxnSpLocks/>
          </p:cNvCxnSpPr>
          <p:nvPr/>
        </p:nvCxnSpPr>
        <p:spPr bwMode="auto">
          <a:xfrm>
            <a:off x="5771467" y="3887900"/>
            <a:ext cx="8769" cy="29197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453FF-1B4B-4FC7-81CB-9EB7295778EC}"/>
              </a:ext>
            </a:extLst>
          </p:cNvPr>
          <p:cNvCxnSpPr/>
          <p:nvPr/>
        </p:nvCxnSpPr>
        <p:spPr bwMode="auto">
          <a:xfrm>
            <a:off x="5341957" y="4175701"/>
            <a:ext cx="447048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48ABF5BC-65AB-452D-A272-1B1680F7C880}"/>
              </a:ext>
            </a:extLst>
          </p:cNvPr>
          <p:cNvSpPr txBox="1"/>
          <p:nvPr/>
        </p:nvSpPr>
        <p:spPr>
          <a:xfrm>
            <a:off x="5448601" y="3433555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180380B-A4F9-4F0D-966D-7F1FC1F9B29A}"/>
              </a:ext>
            </a:extLst>
          </p:cNvPr>
          <p:cNvSpPr txBox="1"/>
          <p:nvPr/>
        </p:nvSpPr>
        <p:spPr>
          <a:xfrm>
            <a:off x="4157826" y="4162183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14B894D-1371-4C9B-9F35-4A894E3237C7}"/>
              </a:ext>
            </a:extLst>
          </p:cNvPr>
          <p:cNvCxnSpPr>
            <a:cxnSpLocks/>
          </p:cNvCxnSpPr>
          <p:nvPr/>
        </p:nvCxnSpPr>
        <p:spPr bwMode="auto">
          <a:xfrm flipH="1">
            <a:off x="4996466" y="500238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E1BC25F6-43D4-435D-9C5C-061F13358D73}"/>
              </a:ext>
            </a:extLst>
          </p:cNvPr>
          <p:cNvCxnSpPr>
            <a:cxnSpLocks/>
          </p:cNvCxnSpPr>
          <p:nvPr/>
        </p:nvCxnSpPr>
        <p:spPr bwMode="auto">
          <a:xfrm>
            <a:off x="5042280" y="4937774"/>
            <a:ext cx="8769" cy="29197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65369131-D151-4C67-BF10-5E6FAEBC7EAA}"/>
              </a:ext>
            </a:extLst>
          </p:cNvPr>
          <p:cNvSpPr txBox="1"/>
          <p:nvPr/>
        </p:nvSpPr>
        <p:spPr>
          <a:xfrm>
            <a:off x="5264026" y="4916029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953EA30-1597-4A84-973E-DA80E81DA034}"/>
              </a:ext>
            </a:extLst>
          </p:cNvPr>
          <p:cNvSpPr txBox="1"/>
          <p:nvPr/>
        </p:nvSpPr>
        <p:spPr>
          <a:xfrm>
            <a:off x="5980382" y="2127180"/>
            <a:ext cx="143520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Interpolated Value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304DAB2A-EE63-4424-8372-4D6B2650C451}"/>
              </a:ext>
            </a:extLst>
          </p:cNvPr>
          <p:cNvSpPr txBox="1"/>
          <p:nvPr/>
        </p:nvSpPr>
        <p:spPr>
          <a:xfrm>
            <a:off x="6592158" y="1917033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376497A-9560-4EE7-9EFB-4C16CED348F0}"/>
              </a:ext>
            </a:extLst>
          </p:cNvPr>
          <p:cNvSpPr/>
          <p:nvPr/>
        </p:nvSpPr>
        <p:spPr bwMode="auto">
          <a:xfrm>
            <a:off x="7415173" y="2121464"/>
            <a:ext cx="1060560" cy="36738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4C8A656-C8C7-40DE-AB7D-AA9118210377}"/>
              </a:ext>
            </a:extLst>
          </p:cNvPr>
          <p:cNvSpPr txBox="1"/>
          <p:nvPr/>
        </p:nvSpPr>
        <p:spPr>
          <a:xfrm>
            <a:off x="7484402" y="2169658"/>
            <a:ext cx="9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Amplify By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3E58C1D-C7EA-4DE2-B3CE-028CE66152F7}"/>
              </a:ext>
            </a:extLst>
          </p:cNvPr>
          <p:cNvCxnSpPr>
            <a:cxnSpLocks/>
          </p:cNvCxnSpPr>
          <p:nvPr/>
        </p:nvCxnSpPr>
        <p:spPr bwMode="auto">
          <a:xfrm>
            <a:off x="7677936" y="1765133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A1FC83DE-205A-41FC-A236-1B0ADE2ED929}"/>
              </a:ext>
            </a:extLst>
          </p:cNvPr>
          <p:cNvSpPr txBox="1"/>
          <p:nvPr/>
        </p:nvSpPr>
        <p:spPr>
          <a:xfrm>
            <a:off x="7508977" y="1555420"/>
            <a:ext cx="28421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‘0’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1A6045-CEF1-4535-A022-56A97BE2BA5F}"/>
              </a:ext>
            </a:extLst>
          </p:cNvPr>
          <p:cNvCxnSpPr>
            <a:cxnSpLocks/>
          </p:cNvCxnSpPr>
          <p:nvPr/>
        </p:nvCxnSpPr>
        <p:spPr bwMode="auto">
          <a:xfrm flipH="1">
            <a:off x="6867960" y="2511375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8B576AF-AC5D-4AD3-B15E-D1FC7172C009}"/>
              </a:ext>
            </a:extLst>
          </p:cNvPr>
          <p:cNvCxnSpPr>
            <a:cxnSpLocks/>
          </p:cNvCxnSpPr>
          <p:nvPr/>
        </p:nvCxnSpPr>
        <p:spPr bwMode="auto">
          <a:xfrm>
            <a:off x="6911770" y="2436450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DDF9C5F-F23F-4C01-89D6-8465ED5F4EC2}"/>
              </a:ext>
            </a:extLst>
          </p:cNvPr>
          <p:cNvCxnSpPr>
            <a:cxnSpLocks/>
          </p:cNvCxnSpPr>
          <p:nvPr/>
        </p:nvCxnSpPr>
        <p:spPr bwMode="auto">
          <a:xfrm flipH="1">
            <a:off x="7453605" y="2534447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DB564A6-E323-4A89-A444-FB607BCFC7C2}"/>
              </a:ext>
            </a:extLst>
          </p:cNvPr>
          <p:cNvCxnSpPr>
            <a:cxnSpLocks/>
          </p:cNvCxnSpPr>
          <p:nvPr/>
        </p:nvCxnSpPr>
        <p:spPr bwMode="auto">
          <a:xfrm>
            <a:off x="7511779" y="2533650"/>
            <a:ext cx="0" cy="25933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13C5F92F-39C0-4BD8-8E64-DCDFEC0281AF}"/>
              </a:ext>
            </a:extLst>
          </p:cNvPr>
          <p:cNvSpPr txBox="1"/>
          <p:nvPr/>
        </p:nvSpPr>
        <p:spPr>
          <a:xfrm>
            <a:off x="7554090" y="2510117"/>
            <a:ext cx="2845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724EDB6-00CE-4546-A289-0767AC4A71D8}"/>
              </a:ext>
            </a:extLst>
          </p:cNvPr>
          <p:cNvSpPr txBox="1"/>
          <p:nvPr/>
        </p:nvSpPr>
        <p:spPr>
          <a:xfrm>
            <a:off x="6692705" y="3538761"/>
            <a:ext cx="135126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1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</a:t>
            </a:r>
            <a:r>
              <a:rPr lang="en-US" sz="11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MSb</a:t>
            </a:r>
            <a:r>
              <a:rPr lang="en-US" sz="11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‘0’ &amp; append </a:t>
            </a:r>
            <a:r>
              <a:rPr lang="en-US" sz="11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LSb</a:t>
            </a:r>
            <a:r>
              <a:rPr lang="en-US" sz="11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‘0’s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319F221-1F47-41AA-AFA2-2227A730FC76}"/>
              </a:ext>
            </a:extLst>
          </p:cNvPr>
          <p:cNvSpPr txBox="1"/>
          <p:nvPr/>
        </p:nvSpPr>
        <p:spPr>
          <a:xfrm>
            <a:off x="6799507" y="3260180"/>
            <a:ext cx="36013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F6B4A98-9FB8-4D0F-8445-1DF71E87735B}"/>
              </a:ext>
            </a:extLst>
          </p:cNvPr>
          <p:cNvCxnSpPr>
            <a:cxnSpLocks/>
          </p:cNvCxnSpPr>
          <p:nvPr/>
        </p:nvCxnSpPr>
        <p:spPr bwMode="auto">
          <a:xfrm flipH="1">
            <a:off x="7144784" y="3339097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7CB87F36-B6E4-4D38-B10E-CE262E161CC4}"/>
              </a:ext>
            </a:extLst>
          </p:cNvPr>
          <p:cNvCxnSpPr>
            <a:cxnSpLocks/>
          </p:cNvCxnSpPr>
          <p:nvPr/>
        </p:nvCxnSpPr>
        <p:spPr bwMode="auto">
          <a:xfrm>
            <a:off x="7194306" y="3219942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E45FB6-7D91-4C9C-97E2-E4A8FAA6A2D6}"/>
              </a:ext>
            </a:extLst>
          </p:cNvPr>
          <p:cNvCxnSpPr/>
          <p:nvPr/>
        </p:nvCxnSpPr>
        <p:spPr bwMode="auto">
          <a:xfrm>
            <a:off x="7159640" y="4439182"/>
            <a:ext cx="1740520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8A9DF16F-EEE6-4A75-A428-1E812E89C467}"/>
              </a:ext>
            </a:extLst>
          </p:cNvPr>
          <p:cNvSpPr txBox="1"/>
          <p:nvPr/>
        </p:nvSpPr>
        <p:spPr>
          <a:xfrm>
            <a:off x="7181423" y="3987949"/>
            <a:ext cx="3874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84841EFD-7CA7-495B-885A-6C1B3CE99688}"/>
              </a:ext>
            </a:extLst>
          </p:cNvPr>
          <p:cNvCxnSpPr>
            <a:cxnSpLocks/>
          </p:cNvCxnSpPr>
          <p:nvPr/>
        </p:nvCxnSpPr>
        <p:spPr bwMode="auto">
          <a:xfrm flipH="1">
            <a:off x="7119870" y="4037587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8F9CEC0D-4838-463F-9E9B-F3D646D1FEF3}"/>
              </a:ext>
            </a:extLst>
          </p:cNvPr>
          <p:cNvCxnSpPr>
            <a:cxnSpLocks/>
          </p:cNvCxnSpPr>
          <p:nvPr/>
        </p:nvCxnSpPr>
        <p:spPr bwMode="auto">
          <a:xfrm>
            <a:off x="7165684" y="3972972"/>
            <a:ext cx="1768" cy="46621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CC3058E3-4CCC-4C4B-A9DC-A5BA0BFFBE04}"/>
              </a:ext>
            </a:extLst>
          </p:cNvPr>
          <p:cNvSpPr txBox="1"/>
          <p:nvPr/>
        </p:nvSpPr>
        <p:spPr>
          <a:xfrm>
            <a:off x="7459658" y="3959018"/>
            <a:ext cx="662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Q16.0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C51B761A-BE9D-42B1-8BF1-510A803B21A8}"/>
              </a:ext>
            </a:extLst>
          </p:cNvPr>
          <p:cNvSpPr txBox="1"/>
          <p:nvPr/>
        </p:nvSpPr>
        <p:spPr>
          <a:xfrm>
            <a:off x="7023809" y="4468023"/>
            <a:ext cx="190148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Amplified_Interpolated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Output</a:t>
            </a:r>
          </a:p>
          <a:p>
            <a:pPr algn="ctr"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signed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97CEF08-EB4D-42CC-A5E7-08D66724C10A}"/>
              </a:ext>
            </a:extLst>
          </p:cNvPr>
          <p:cNvSpPr txBox="1"/>
          <p:nvPr/>
        </p:nvSpPr>
        <p:spPr>
          <a:xfrm>
            <a:off x="7241552" y="4945273"/>
            <a:ext cx="144783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Uninterpolated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Output</a:t>
            </a:r>
          </a:p>
          <a:p>
            <a:pPr algn="ctr"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signed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19FF6B6C-8C23-4740-B7B6-FA9F9F90BE47}"/>
              </a:ext>
            </a:extLst>
          </p:cNvPr>
          <p:cNvCxnSpPr>
            <a:cxnSpLocks/>
          </p:cNvCxnSpPr>
          <p:nvPr/>
        </p:nvCxnSpPr>
        <p:spPr bwMode="auto">
          <a:xfrm flipV="1">
            <a:off x="6979573" y="4913444"/>
            <a:ext cx="1907340" cy="2585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0AED3B7C-1EAE-424B-AC72-3C2FB1CA4A32}"/>
              </a:ext>
            </a:extLst>
          </p:cNvPr>
          <p:cNvSpPr txBox="1"/>
          <p:nvPr/>
        </p:nvSpPr>
        <p:spPr>
          <a:xfrm>
            <a:off x="6371848" y="4779185"/>
            <a:ext cx="60772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AFE2551-4989-4376-9BAC-453519917A74}"/>
              </a:ext>
            </a:extLst>
          </p:cNvPr>
          <p:cNvCxnSpPr>
            <a:cxnSpLocks/>
          </p:cNvCxnSpPr>
          <p:nvPr/>
        </p:nvCxnSpPr>
        <p:spPr bwMode="auto">
          <a:xfrm>
            <a:off x="7969814" y="1766447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3618C47C-48FA-48F5-ABE6-532814EC5F87}"/>
              </a:ext>
            </a:extLst>
          </p:cNvPr>
          <p:cNvCxnSpPr>
            <a:cxnSpLocks/>
          </p:cNvCxnSpPr>
          <p:nvPr/>
        </p:nvCxnSpPr>
        <p:spPr bwMode="auto">
          <a:xfrm>
            <a:off x="8183657" y="1775175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AF583F96-AAB6-45A0-8DE1-1DDC0F063598}"/>
              </a:ext>
            </a:extLst>
          </p:cNvPr>
          <p:cNvSpPr txBox="1"/>
          <p:nvPr/>
        </p:nvSpPr>
        <p:spPr>
          <a:xfrm>
            <a:off x="7185576" y="1331528"/>
            <a:ext cx="105509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Append ‘0’ </a:t>
            </a:r>
            <a:r>
              <a:rPr lang="en-US" sz="1000" dirty="0" err="1"/>
              <a:t>MSb</a:t>
            </a:r>
            <a:endParaRPr lang="en-US" sz="1000" dirty="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A37CA5D-5BB0-45A7-B73A-48922ACED99F}"/>
              </a:ext>
            </a:extLst>
          </p:cNvPr>
          <p:cNvSpPr/>
          <p:nvPr/>
        </p:nvSpPr>
        <p:spPr bwMode="auto">
          <a:xfrm>
            <a:off x="1787011" y="1427314"/>
            <a:ext cx="1060560" cy="36738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2E8ACE76-67C1-46EA-8C72-2BE629245148}"/>
              </a:ext>
            </a:extLst>
          </p:cNvPr>
          <p:cNvSpPr txBox="1"/>
          <p:nvPr/>
        </p:nvSpPr>
        <p:spPr>
          <a:xfrm>
            <a:off x="1734732" y="1548509"/>
            <a:ext cx="11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 Inc Mux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EA91094-1BC9-47B5-88F2-565D8B36C6CB}"/>
              </a:ext>
            </a:extLst>
          </p:cNvPr>
          <p:cNvCxnSpPr/>
          <p:nvPr/>
        </p:nvCxnSpPr>
        <p:spPr bwMode="auto">
          <a:xfrm>
            <a:off x="1578693" y="1609502"/>
            <a:ext cx="207422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D8A510E2-D222-4F1A-B004-A17990B68356}"/>
              </a:ext>
            </a:extLst>
          </p:cNvPr>
          <p:cNvSpPr txBox="1"/>
          <p:nvPr/>
        </p:nvSpPr>
        <p:spPr>
          <a:xfrm>
            <a:off x="2029684" y="1368804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90735792-584D-4446-9A7E-7E60A09D50AF}"/>
              </a:ext>
            </a:extLst>
          </p:cNvPr>
          <p:cNvSpPr txBox="1"/>
          <p:nvPr/>
        </p:nvSpPr>
        <p:spPr>
          <a:xfrm>
            <a:off x="1787008" y="1371971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45DB5DC-452E-4021-B771-6A659A039D05}"/>
              </a:ext>
            </a:extLst>
          </p:cNvPr>
          <p:cNvSpPr txBox="1"/>
          <p:nvPr/>
        </p:nvSpPr>
        <p:spPr>
          <a:xfrm>
            <a:off x="2302050" y="1373925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17F67CC-46A2-4AF1-88FA-7772202A30AC}"/>
              </a:ext>
            </a:extLst>
          </p:cNvPr>
          <p:cNvSpPr txBox="1"/>
          <p:nvPr/>
        </p:nvSpPr>
        <p:spPr>
          <a:xfrm>
            <a:off x="2547174" y="1376920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85C67D7-3906-4520-B219-4D0D63CCFF04}"/>
              </a:ext>
            </a:extLst>
          </p:cNvPr>
          <p:cNvSpPr txBox="1"/>
          <p:nvPr/>
        </p:nvSpPr>
        <p:spPr>
          <a:xfrm>
            <a:off x="697874" y="1452899"/>
            <a:ext cx="965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Switch(5:4)</a:t>
            </a: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9727E768-BB6B-46E9-A72F-79B421837548}"/>
              </a:ext>
            </a:extLst>
          </p:cNvPr>
          <p:cNvCxnSpPr/>
          <p:nvPr/>
        </p:nvCxnSpPr>
        <p:spPr bwMode="auto">
          <a:xfrm>
            <a:off x="1908686" y="1127255"/>
            <a:ext cx="3338" cy="29653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E2745383-D4D6-423A-B995-2C486D4DB29B}"/>
              </a:ext>
            </a:extLst>
          </p:cNvPr>
          <p:cNvCxnSpPr/>
          <p:nvPr/>
        </p:nvCxnSpPr>
        <p:spPr bwMode="auto">
          <a:xfrm flipH="1">
            <a:off x="1858628" y="1226101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A03404CD-77F1-4ADE-9CC4-0CB5234679A6}"/>
              </a:ext>
            </a:extLst>
          </p:cNvPr>
          <p:cNvSpPr txBox="1"/>
          <p:nvPr/>
        </p:nvSpPr>
        <p:spPr>
          <a:xfrm>
            <a:off x="1685879" y="110045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A42CEA16-4523-48A5-9444-CD075B822CD7}"/>
              </a:ext>
            </a:extLst>
          </p:cNvPr>
          <p:cNvCxnSpPr/>
          <p:nvPr/>
        </p:nvCxnSpPr>
        <p:spPr bwMode="auto">
          <a:xfrm>
            <a:off x="2159540" y="1130760"/>
            <a:ext cx="3338" cy="29653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438644F-1154-4961-B263-D2B8E2E6AFAD}"/>
              </a:ext>
            </a:extLst>
          </p:cNvPr>
          <p:cNvCxnSpPr/>
          <p:nvPr/>
        </p:nvCxnSpPr>
        <p:spPr bwMode="auto">
          <a:xfrm flipH="1">
            <a:off x="2109482" y="1229606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25592F8F-823B-4175-8291-EEF29F1858A6}"/>
              </a:ext>
            </a:extLst>
          </p:cNvPr>
          <p:cNvSpPr txBox="1"/>
          <p:nvPr/>
        </p:nvSpPr>
        <p:spPr>
          <a:xfrm>
            <a:off x="1936733" y="110395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C4823636-5891-4FBF-94E5-EE61AB9DE8D2}"/>
              </a:ext>
            </a:extLst>
          </p:cNvPr>
          <p:cNvCxnSpPr/>
          <p:nvPr/>
        </p:nvCxnSpPr>
        <p:spPr bwMode="auto">
          <a:xfrm>
            <a:off x="2423134" y="1131406"/>
            <a:ext cx="3338" cy="29653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8438DE4-4953-4BAB-BFC7-3B0F9D9950E2}"/>
              </a:ext>
            </a:extLst>
          </p:cNvPr>
          <p:cNvCxnSpPr/>
          <p:nvPr/>
        </p:nvCxnSpPr>
        <p:spPr bwMode="auto">
          <a:xfrm flipH="1">
            <a:off x="2373076" y="1230252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0B5A184D-4213-464E-82AC-DCF8D46B640C}"/>
              </a:ext>
            </a:extLst>
          </p:cNvPr>
          <p:cNvSpPr txBox="1"/>
          <p:nvPr/>
        </p:nvSpPr>
        <p:spPr>
          <a:xfrm>
            <a:off x="2200327" y="110460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E14388B-5B76-4ADD-83F2-64159AAEB86A}"/>
              </a:ext>
            </a:extLst>
          </p:cNvPr>
          <p:cNvCxnSpPr/>
          <p:nvPr/>
        </p:nvCxnSpPr>
        <p:spPr bwMode="auto">
          <a:xfrm>
            <a:off x="2673455" y="1135633"/>
            <a:ext cx="3338" cy="29653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E281626F-D13B-4002-A430-93C191BCBEE0}"/>
              </a:ext>
            </a:extLst>
          </p:cNvPr>
          <p:cNvCxnSpPr/>
          <p:nvPr/>
        </p:nvCxnSpPr>
        <p:spPr bwMode="auto">
          <a:xfrm flipH="1">
            <a:off x="2623397" y="123447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6D2E1F6C-05C6-4B33-A13A-AA6ED63EE605}"/>
              </a:ext>
            </a:extLst>
          </p:cNvPr>
          <p:cNvSpPr txBox="1"/>
          <p:nvPr/>
        </p:nvSpPr>
        <p:spPr>
          <a:xfrm>
            <a:off x="2450648" y="110882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B4F9CFE5-7E61-4744-97AC-30637DB310C8}"/>
              </a:ext>
            </a:extLst>
          </p:cNvPr>
          <p:cNvSpPr txBox="1"/>
          <p:nvPr/>
        </p:nvSpPr>
        <p:spPr>
          <a:xfrm>
            <a:off x="1767185" y="688963"/>
            <a:ext cx="65594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440 Hz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C5F11405-3B25-46A7-A393-5FAFA8BE518A}"/>
              </a:ext>
            </a:extLst>
          </p:cNvPr>
          <p:cNvSpPr txBox="1"/>
          <p:nvPr/>
        </p:nvSpPr>
        <p:spPr>
          <a:xfrm>
            <a:off x="2453900" y="696888"/>
            <a:ext cx="6022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</a:t>
            </a:r>
            <a:endParaRPr lang="en-US" sz="12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15774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13844</TotalTime>
  <Words>278</Words>
  <Application>Microsoft Office PowerPoint</Application>
  <PresentationFormat>On-screen Show (4:3)</PresentationFormat>
  <Paragraphs>111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Schoolbook</vt:lpstr>
      <vt:lpstr>Tahoma</vt:lpstr>
      <vt:lpstr>Times New Roman</vt:lpstr>
      <vt:lpstr>Wingdings</vt:lpstr>
      <vt:lpstr>1_Blank Presentation</vt:lpstr>
      <vt:lpstr>Interpolation  Block Diagram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York, George W Civ USAF USAFA DF/DFEC</cp:lastModifiedBy>
  <cp:revision>677</cp:revision>
  <cp:lastPrinted>2014-08-12T17:37:01Z</cp:lastPrinted>
  <dcterms:created xsi:type="dcterms:W3CDTF">2001-06-27T14:08:57Z</dcterms:created>
  <dcterms:modified xsi:type="dcterms:W3CDTF">2022-04-15T17:50:02Z</dcterms:modified>
</cp:coreProperties>
</file>