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0585E-95E4-43D9-AF4E-32FFC7C1F134}" v="5" dt="2022-04-13T14:09:42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>
        <p:scale>
          <a:sx n="75" d="100"/>
          <a:sy n="75" d="100"/>
        </p:scale>
        <p:origin x="-378" y="-15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, George W Civ USAF USAFA DF/DFEC" userId="1fb5875a-4594-4db2-80fb-f0db3de11280" providerId="ADAL" clId="{2130585E-95E4-43D9-AF4E-32FFC7C1F134}"/>
    <pc:docChg chg="undo custSel modSld">
      <pc:chgData name="York, George W Civ USAF USAFA DF/DFEC" userId="1fb5875a-4594-4db2-80fb-f0db3de11280" providerId="ADAL" clId="{2130585E-95E4-43D9-AF4E-32FFC7C1F134}" dt="2022-04-13T14:10:50.019" v="41" actId="478"/>
      <pc:docMkLst>
        <pc:docMk/>
      </pc:docMkLst>
      <pc:sldChg chg="addSp delSp modSp mod">
        <pc:chgData name="York, George W Civ USAF USAFA DF/DFEC" userId="1fb5875a-4594-4db2-80fb-f0db3de11280" providerId="ADAL" clId="{2130585E-95E4-43D9-AF4E-32FFC7C1F134}" dt="2022-04-13T14:10:50.019" v="41" actId="478"/>
        <pc:sldMkLst>
          <pc:docMk/>
          <pc:sldMk cId="2709113408" sldId="257"/>
        </pc:sldMkLst>
        <pc:spChg chg="mod">
          <ac:chgData name="York, George W Civ USAF USAFA DF/DFEC" userId="1fb5875a-4594-4db2-80fb-f0db3de11280" providerId="ADAL" clId="{2130585E-95E4-43D9-AF4E-32FFC7C1F134}" dt="2022-04-13T14:07:06.360" v="4" actId="1076"/>
          <ac:spMkLst>
            <pc:docMk/>
            <pc:sldMk cId="2709113408" sldId="257"/>
            <ac:spMk id="19" creationId="{00000000-0000-0000-0000-000000000000}"/>
          </ac:spMkLst>
        </pc:spChg>
        <pc:spChg chg="mod">
          <ac:chgData name="York, George W Civ USAF USAFA DF/DFEC" userId="1fb5875a-4594-4db2-80fb-f0db3de11280" providerId="ADAL" clId="{2130585E-95E4-43D9-AF4E-32FFC7C1F134}" dt="2022-04-13T14:09:30.726" v="32" actId="1076"/>
          <ac:spMkLst>
            <pc:docMk/>
            <pc:sldMk cId="2709113408" sldId="257"/>
            <ac:spMk id="67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44.371" v="39" actId="478"/>
          <ac:spMkLst>
            <pc:docMk/>
            <pc:sldMk cId="2709113408" sldId="257"/>
            <ac:spMk id="129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50.019" v="41" actId="478"/>
          <ac:spMkLst>
            <pc:docMk/>
            <pc:sldMk cId="2709113408" sldId="257"/>
            <ac:spMk id="13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138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139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41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4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45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46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5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5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5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54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5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159" creationId="{00000000-0000-0000-0000-000000000000}"/>
          </ac:spMkLst>
        </pc:spChg>
        <pc:spChg chg="add del mod">
          <ac:chgData name="York, George W Civ USAF USAFA DF/DFEC" userId="1fb5875a-4594-4db2-80fb-f0db3de11280" providerId="ADAL" clId="{2130585E-95E4-43D9-AF4E-32FFC7C1F134}" dt="2022-04-13T14:08:22.446" v="16" actId="1076"/>
          <ac:spMkLst>
            <pc:docMk/>
            <pc:sldMk cId="2709113408" sldId="257"/>
            <ac:spMk id="166" creationId="{00000000-0000-0000-0000-000000000000}"/>
          </ac:spMkLst>
        </pc:spChg>
        <pc:spChg chg="add del mod">
          <ac:chgData name="York, George W Civ USAF USAFA DF/DFEC" userId="1fb5875a-4594-4db2-80fb-f0db3de11280" providerId="ADAL" clId="{2130585E-95E4-43D9-AF4E-32FFC7C1F134}" dt="2022-04-13T14:08:32.029" v="19" actId="1076"/>
          <ac:spMkLst>
            <pc:docMk/>
            <pc:sldMk cId="2709113408" sldId="257"/>
            <ac:spMk id="167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8:44.190" v="23" actId="478"/>
          <ac:spMkLst>
            <pc:docMk/>
            <pc:sldMk cId="2709113408" sldId="257"/>
            <ac:spMk id="169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46.863" v="25" actId="478"/>
          <ac:spMkLst>
            <pc:docMk/>
            <pc:sldMk cId="2709113408" sldId="257"/>
            <ac:spMk id="170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179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180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183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05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08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11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14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46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47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52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53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55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57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25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259" creationId="{00000000-0000-0000-0000-000000000000}"/>
          </ac:spMkLst>
        </pc:spChg>
        <pc:spChg chg="add mod">
          <ac:chgData name="York, George W Civ USAF USAFA DF/DFEC" userId="1fb5875a-4594-4db2-80fb-f0db3de11280" providerId="ADAL" clId="{2130585E-95E4-43D9-AF4E-32FFC7C1F134}" dt="2022-04-13T14:06:04.450" v="2" actId="1076"/>
          <ac:spMkLst>
            <pc:docMk/>
            <pc:sldMk cId="2709113408" sldId="257"/>
            <ac:spMk id="262" creationId="{9280B0B7-EF33-4B1C-B2C5-96F017BC6419}"/>
          </ac:spMkLst>
        </pc:spChg>
        <pc:spChg chg="add mod">
          <ac:chgData name="York, George W Civ USAF USAFA DF/DFEC" userId="1fb5875a-4594-4db2-80fb-f0db3de11280" providerId="ADAL" clId="{2130585E-95E4-43D9-AF4E-32FFC7C1F134}" dt="2022-04-13T14:06:04.450" v="2" actId="1076"/>
          <ac:spMkLst>
            <pc:docMk/>
            <pc:sldMk cId="2709113408" sldId="257"/>
            <ac:spMk id="263" creationId="{F684E4B8-749B-4BD5-860C-024FC4190203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65" creationId="{00000000-0000-0000-0000-000000000000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4.275" v="27" actId="478"/>
          <ac:spMkLst>
            <pc:docMk/>
            <pc:sldMk cId="2709113408" sldId="257"/>
            <ac:spMk id="266" creationId="{00000000-0000-0000-0000-000000000000}"/>
          </ac:spMkLst>
        </pc:spChg>
        <pc:spChg chg="add mod">
          <ac:chgData name="York, George W Civ USAF USAFA DF/DFEC" userId="1fb5875a-4594-4db2-80fb-f0db3de11280" providerId="ADAL" clId="{2130585E-95E4-43D9-AF4E-32FFC7C1F134}" dt="2022-04-13T14:09:49.214" v="34" actId="1076"/>
          <ac:spMkLst>
            <pc:docMk/>
            <pc:sldMk cId="2709113408" sldId="257"/>
            <ac:spMk id="269" creationId="{CA65B1CE-ECD3-4A11-8A32-B17B36D2B3B0}"/>
          </ac:spMkLst>
        </pc:spChg>
        <pc:spChg chg="add mod">
          <ac:chgData name="York, George W Civ USAF USAFA DF/DFEC" userId="1fb5875a-4594-4db2-80fb-f0db3de11280" providerId="ADAL" clId="{2130585E-95E4-43D9-AF4E-32FFC7C1F134}" dt="2022-04-13T14:09:49.214" v="34" actId="1076"/>
          <ac:spMkLst>
            <pc:docMk/>
            <pc:sldMk cId="2709113408" sldId="257"/>
            <ac:spMk id="270" creationId="{D891E05C-EF01-44F9-97A4-DDA9049BC676}"/>
          </ac:spMkLst>
        </pc:spChg>
        <pc:spChg chg="add del">
          <ac:chgData name="York, George W Civ USAF USAFA DF/DFEC" userId="1fb5875a-4594-4db2-80fb-f0db3de11280" providerId="ADAL" clId="{2130585E-95E4-43D9-AF4E-32FFC7C1F134}" dt="2022-04-13T14:08:51.721" v="26" actId="478"/>
          <ac:spMkLst>
            <pc:docMk/>
            <pc:sldMk cId="2709113408" sldId="257"/>
            <ac:spMk id="271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27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27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274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28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28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0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1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19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27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2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3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3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41.619" v="37" actId="478"/>
          <ac:spMkLst>
            <pc:docMk/>
            <pc:sldMk cId="2709113408" sldId="257"/>
            <ac:spMk id="33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35" creationId="{00000000-0000-0000-0000-000000000000}"/>
          </ac:spMkLst>
        </pc:spChg>
        <pc:spChg chg="del mod">
          <ac:chgData name="York, George W Civ USAF USAFA DF/DFEC" userId="1fb5875a-4594-4db2-80fb-f0db3de11280" providerId="ADAL" clId="{2130585E-95E4-43D9-AF4E-32FFC7C1F134}" dt="2022-04-13T14:10:46.901" v="40" actId="478"/>
          <ac:spMkLst>
            <pc:docMk/>
            <pc:sldMk cId="2709113408" sldId="257"/>
            <ac:spMk id="336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39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41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4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45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5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5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54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56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5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59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6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6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65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7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71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7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7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74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76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79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8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8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85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8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9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39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9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94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96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39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0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07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1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15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16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17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1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2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21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2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24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2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29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3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44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457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458" creationId="{00000000-0000-0000-0000-000000000000}"/>
          </ac:spMkLst>
        </pc:spChg>
        <pc:spChg chg="mod">
          <ac:chgData name="York, George W Civ USAF USAFA DF/DFEC" userId="1fb5875a-4594-4db2-80fb-f0db3de11280" providerId="ADAL" clId="{2130585E-95E4-43D9-AF4E-32FFC7C1F134}" dt="2022-04-13T14:09:22.822" v="30" actId="1076"/>
          <ac:spMkLst>
            <pc:docMk/>
            <pc:sldMk cId="2709113408" sldId="257"/>
            <ac:spMk id="462" creationId="{00000000-0000-0000-0000-000000000000}"/>
          </ac:spMkLst>
        </pc:spChg>
        <pc:spChg chg="mod">
          <ac:chgData name="York, George W Civ USAF USAFA DF/DFEC" userId="1fb5875a-4594-4db2-80fb-f0db3de11280" providerId="ADAL" clId="{2130585E-95E4-43D9-AF4E-32FFC7C1F134}" dt="2022-04-13T14:10:12.627" v="35" actId="1076"/>
          <ac:spMkLst>
            <pc:docMk/>
            <pc:sldMk cId="2709113408" sldId="257"/>
            <ac:spMk id="46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476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8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48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495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499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0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0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0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07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0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1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14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520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522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58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07:13.754" v="5" actId="478"/>
          <ac:spMkLst>
            <pc:docMk/>
            <pc:sldMk cId="2709113408" sldId="257"/>
            <ac:spMk id="573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85" creationId="{00000000-0000-0000-0000-000000000000}"/>
          </ac:spMkLst>
        </pc:spChg>
        <pc:spChg chg="del">
          <ac:chgData name="York, George W Civ USAF USAFA DF/DFEC" userId="1fb5875a-4594-4db2-80fb-f0db3de11280" providerId="ADAL" clId="{2130585E-95E4-43D9-AF4E-32FFC7C1F134}" dt="2022-04-13T14:10:39.103" v="36" actId="478"/>
          <ac:spMkLst>
            <pc:docMk/>
            <pc:sldMk cId="2709113408" sldId="257"/>
            <ac:spMk id="586" creationId="{00000000-0000-0000-0000-000000000000}"/>
          </ac:spMkLst>
        </pc:spChg>
        <pc:picChg chg="del">
          <ac:chgData name="York, George W Civ USAF USAFA DF/DFEC" userId="1fb5875a-4594-4db2-80fb-f0db3de11280" providerId="ADAL" clId="{2130585E-95E4-43D9-AF4E-32FFC7C1F134}" dt="2022-04-13T14:07:13.754" v="5" actId="478"/>
          <ac:picMkLst>
            <pc:docMk/>
            <pc:sldMk cId="2709113408" sldId="257"/>
            <ac:picMk id="351" creationId="{00000000-0000-0000-0000-000000000000}"/>
          </ac:picMkLst>
        </pc:pic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5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0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2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140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142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157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08:17.265" v="15" actId="478"/>
          <ac:cxnSpMkLst>
            <pc:docMk/>
            <pc:sldMk cId="2709113408" sldId="257"/>
            <ac:cxnSpMk id="162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8:35.683" v="20" actId="1076"/>
          <ac:cxnSpMkLst>
            <pc:docMk/>
            <pc:sldMk cId="2709113408" sldId="257"/>
            <ac:cxnSpMk id="164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08:45.469" v="24" actId="478"/>
          <ac:cxnSpMkLst>
            <pc:docMk/>
            <pc:sldMk cId="2709113408" sldId="257"/>
            <ac:cxnSpMk id="168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175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177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18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197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203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206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209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212" creationId="{00000000-0000-0000-0000-000000000000}"/>
          </ac:cxnSpMkLst>
        </pc:cxnChg>
        <pc:cxnChg chg="add del 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248" creationId="{00000000-0000-0000-0000-000000000000}"/>
          </ac:cxnSpMkLst>
        </pc:cxnChg>
        <pc:cxnChg chg="add del mod">
          <ac:chgData name="York, George W Civ USAF USAFA DF/DFEC" userId="1fb5875a-4594-4db2-80fb-f0db3de11280" providerId="ADAL" clId="{2130585E-95E4-43D9-AF4E-32FFC7C1F134}" dt="2022-04-13T14:08:51.721" v="26" actId="478"/>
          <ac:cxnSpMkLst>
            <pc:docMk/>
            <pc:sldMk cId="2709113408" sldId="257"/>
            <ac:cxnSpMk id="250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254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256" creationId="{00000000-0000-0000-0000-000000000000}"/>
          </ac:cxnSpMkLst>
        </pc:cxnChg>
        <pc:cxnChg chg="add mod">
          <ac:chgData name="York, George W Civ USAF USAFA DF/DFEC" userId="1fb5875a-4594-4db2-80fb-f0db3de11280" providerId="ADAL" clId="{2130585E-95E4-43D9-AF4E-32FFC7C1F134}" dt="2022-04-13T14:06:04.450" v="2" actId="1076"/>
          <ac:cxnSpMkLst>
            <pc:docMk/>
            <pc:sldMk cId="2709113408" sldId="257"/>
            <ac:cxnSpMk id="260" creationId="{F0A8EB0B-CF4C-4382-AFB2-5701C8A81B2F}"/>
          </ac:cxnSpMkLst>
        </pc:cxnChg>
        <pc:cxnChg chg="add mod">
          <ac:chgData name="York, George W Civ USAF USAFA DF/DFEC" userId="1fb5875a-4594-4db2-80fb-f0db3de11280" providerId="ADAL" clId="{2130585E-95E4-43D9-AF4E-32FFC7C1F134}" dt="2022-04-13T14:06:04.450" v="2" actId="1076"/>
          <ac:cxnSpMkLst>
            <pc:docMk/>
            <pc:sldMk cId="2709113408" sldId="257"/>
            <ac:cxnSpMk id="261" creationId="{A2F5D1C4-09F9-4E77-AACD-981D0DE90E07}"/>
          </ac:cxnSpMkLst>
        </pc:cxnChg>
        <pc:cxnChg chg="add mod">
          <ac:chgData name="York, George W Civ USAF USAFA DF/DFEC" userId="1fb5875a-4594-4db2-80fb-f0db3de11280" providerId="ADAL" clId="{2130585E-95E4-43D9-AF4E-32FFC7C1F134}" dt="2022-04-13T14:08:41.708" v="22" actId="1076"/>
          <ac:cxnSpMkLst>
            <pc:docMk/>
            <pc:sldMk cId="2709113408" sldId="257"/>
            <ac:cxnSpMk id="264" creationId="{2B8D5FBF-99FE-4053-8949-4F8248DDCFB9}"/>
          </ac:cxnSpMkLst>
        </pc:cxnChg>
        <pc:cxnChg chg="add mod">
          <ac:chgData name="York, George W Civ USAF USAFA DF/DFEC" userId="1fb5875a-4594-4db2-80fb-f0db3de11280" providerId="ADAL" clId="{2130585E-95E4-43D9-AF4E-32FFC7C1F134}" dt="2022-04-13T14:09:49.214" v="34" actId="1076"/>
          <ac:cxnSpMkLst>
            <pc:docMk/>
            <pc:sldMk cId="2709113408" sldId="257"/>
            <ac:cxnSpMk id="267" creationId="{3087470D-CEC7-4646-A835-2977491E1CE5}"/>
          </ac:cxnSpMkLst>
        </pc:cxnChg>
        <pc:cxnChg chg="add mod">
          <ac:chgData name="York, George W Civ USAF USAFA DF/DFEC" userId="1fb5875a-4594-4db2-80fb-f0db3de11280" providerId="ADAL" clId="{2130585E-95E4-43D9-AF4E-32FFC7C1F134}" dt="2022-04-13T14:09:49.214" v="34" actId="1076"/>
          <ac:cxnSpMkLst>
            <pc:docMk/>
            <pc:sldMk cId="2709113408" sldId="257"/>
            <ac:cxnSpMk id="268" creationId="{C73B6A72-7876-4FC8-9BFC-CA4C5EB9CDD6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279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293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08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09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10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1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12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320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9:00.618" v="28" actId="14100"/>
          <ac:cxnSpMkLst>
            <pc:docMk/>
            <pc:sldMk cId="2709113408" sldId="257"/>
            <ac:cxnSpMk id="32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325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326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331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334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340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342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344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9:08.102" v="29" actId="14100"/>
          <ac:cxnSpMkLst>
            <pc:docMk/>
            <pc:sldMk cId="2709113408" sldId="257"/>
            <ac:cxnSpMk id="346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53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55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57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6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63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64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75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84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9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95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97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399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0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02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04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08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25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26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43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34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436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448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45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453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9:22.822" v="30" actId="1076"/>
          <ac:cxnSpMkLst>
            <pc:docMk/>
            <pc:sldMk cId="2709113408" sldId="257"/>
            <ac:cxnSpMk id="459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60" creationId="{00000000-0000-0000-0000-000000000000}"/>
          </ac:cxnSpMkLst>
        </pc:cxnChg>
        <pc:cxnChg chg="mod">
          <ac:chgData name="York, George W Civ USAF USAFA DF/DFEC" userId="1fb5875a-4594-4db2-80fb-f0db3de11280" providerId="ADAL" clId="{2130585E-95E4-43D9-AF4E-32FFC7C1F134}" dt="2022-04-13T14:09:22.822" v="30" actId="1076"/>
          <ac:cxnSpMkLst>
            <pc:docMk/>
            <pc:sldMk cId="2709113408" sldId="257"/>
            <ac:cxnSpMk id="46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72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73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74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75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79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80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8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489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493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498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501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506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513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515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521" creationId="{00000000-0000-0000-0000-000000000000}"/>
          </ac:cxnSpMkLst>
        </pc:cxnChg>
        <pc:cxnChg chg="del">
          <ac:chgData name="York, George W Civ USAF USAFA DF/DFEC" userId="1fb5875a-4594-4db2-80fb-f0db3de11280" providerId="ADAL" clId="{2130585E-95E4-43D9-AF4E-32FFC7C1F134}" dt="2022-04-13T14:07:13.754" v="5" actId="478"/>
          <ac:cxnSpMkLst>
            <pc:docMk/>
            <pc:sldMk cId="2709113408" sldId="257"/>
            <ac:cxnSpMk id="523" creationId="{00000000-0000-0000-0000-000000000000}"/>
          </ac:cxnSpMkLst>
        </pc:cxnChg>
        <pc:cxnChg chg="del mod">
          <ac:chgData name="York, George W Civ USAF USAFA DF/DFEC" userId="1fb5875a-4594-4db2-80fb-f0db3de11280" providerId="ADAL" clId="{2130585E-95E4-43D9-AF4E-32FFC7C1F134}" dt="2022-04-13T14:10:39.103" v="36" actId="478"/>
          <ac:cxnSpMkLst>
            <pc:docMk/>
            <pc:sldMk cId="2709113408" sldId="257"/>
            <ac:cxnSpMk id="55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29596" y="1069460"/>
            <a:ext cx="16725004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5542" y="1148827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33831" y="1619008"/>
            <a:ext cx="16063568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86811" y="1619007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312345" y="10845380"/>
            <a:ext cx="3854107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endParaRPr lang="en-US" sz="1800" dirty="0"/>
          </a:p>
        </p:txBody>
      </p:sp>
      <p:cxnSp>
        <p:nvCxnSpPr>
          <p:cNvPr id="77" name="Straight Connector 76"/>
          <p:cNvCxnSpPr>
            <a:endCxn id="76" idx="2"/>
          </p:cNvCxnSpPr>
          <p:nvPr/>
        </p:nvCxnSpPr>
        <p:spPr>
          <a:xfrm flipV="1">
            <a:off x="7187661" y="9877650"/>
            <a:ext cx="22355" cy="98121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5" idx="2"/>
          </p:cNvCxnSpPr>
          <p:nvPr/>
        </p:nvCxnSpPr>
        <p:spPr>
          <a:xfrm flipV="1">
            <a:off x="8284121" y="9861781"/>
            <a:ext cx="20143" cy="99708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284121" y="1031890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197415" y="1031890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46983" y="10835851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interpolated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65831" y="1084483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base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73268" y="1030914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54085" y="103306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cxnSp>
        <p:nvCxnSpPr>
          <p:cNvPr id="164" name="Straight Connector 163"/>
          <p:cNvCxnSpPr>
            <a:cxnSpLocks/>
          </p:cNvCxnSpPr>
          <p:nvPr/>
        </p:nvCxnSpPr>
        <p:spPr>
          <a:xfrm>
            <a:off x="945068" y="2901978"/>
            <a:ext cx="342891" cy="858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61089" y="26435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u="sng" dirty="0"/>
              <a:t>clk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80726" y="3022309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75" name="Straight Connector 174"/>
          <p:cNvCxnSpPr>
            <a:cxnSpLocks/>
          </p:cNvCxnSpPr>
          <p:nvPr/>
        </p:nvCxnSpPr>
        <p:spPr>
          <a:xfrm flipV="1">
            <a:off x="830644" y="3845714"/>
            <a:ext cx="525063" cy="3712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844426" y="3657285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cxnSpLocks/>
          </p:cNvCxnSpPr>
          <p:nvPr/>
        </p:nvCxnSpPr>
        <p:spPr>
          <a:xfrm>
            <a:off x="830644" y="4122182"/>
            <a:ext cx="525063" cy="330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828533" y="3907213"/>
            <a:ext cx="174035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ac_adc_sdata</a:t>
            </a:r>
            <a:endParaRPr lang="en-US" sz="1100" dirty="0"/>
          </a:p>
        </p:txBody>
      </p:sp>
      <p:cxnSp>
        <p:nvCxnSpPr>
          <p:cNvPr id="181" name="Straight Connector 180"/>
          <p:cNvCxnSpPr>
            <a:cxnSpLocks/>
          </p:cNvCxnSpPr>
          <p:nvPr/>
        </p:nvCxnSpPr>
        <p:spPr>
          <a:xfrm flipV="1">
            <a:off x="830644" y="4383048"/>
            <a:ext cx="520149" cy="493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830803" y="4174122"/>
            <a:ext cx="173543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ac_dac_sdata</a:t>
            </a:r>
            <a:endParaRPr lang="en-US" sz="1100" dirty="0"/>
          </a:p>
        </p:txBody>
      </p:sp>
      <p:cxnSp>
        <p:nvCxnSpPr>
          <p:cNvPr id="203" name="Straight Connector 202"/>
          <p:cNvCxnSpPr>
            <a:cxnSpLocks/>
          </p:cNvCxnSpPr>
          <p:nvPr/>
        </p:nvCxnSpPr>
        <p:spPr>
          <a:xfrm flipV="1">
            <a:off x="830644" y="4664305"/>
            <a:ext cx="525063" cy="462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846128" y="44755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830644" y="4936840"/>
            <a:ext cx="536938" cy="356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846128" y="4746592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cxnSpLocks/>
          </p:cNvCxnSpPr>
          <p:nvPr/>
        </p:nvCxnSpPr>
        <p:spPr>
          <a:xfrm>
            <a:off x="830644" y="5218303"/>
            <a:ext cx="536938" cy="2690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865130" y="5053974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cxnSpLocks/>
          </p:cNvCxnSpPr>
          <p:nvPr/>
        </p:nvCxnSpPr>
        <p:spPr>
          <a:xfrm>
            <a:off x="838200" y="5493783"/>
            <a:ext cx="529382" cy="2752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77619" y="5318028"/>
            <a:ext cx="5519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cxnSp>
        <p:nvCxnSpPr>
          <p:cNvPr id="321" name="Straight Connector 320"/>
          <p:cNvCxnSpPr>
            <a:cxnSpLocks/>
            <a:endCxn id="369" idx="1"/>
          </p:cNvCxnSpPr>
          <p:nvPr/>
        </p:nvCxnSpPr>
        <p:spPr>
          <a:xfrm>
            <a:off x="1142380" y="11419771"/>
            <a:ext cx="14032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cxnSpLocks/>
            <a:endCxn id="377" idx="1"/>
          </p:cNvCxnSpPr>
          <p:nvPr/>
        </p:nvCxnSpPr>
        <p:spPr>
          <a:xfrm>
            <a:off x="1086914" y="11740044"/>
            <a:ext cx="17553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1282704" y="1123510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1262451" y="115553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442" name="Rounded Rectangle 441"/>
          <p:cNvSpPr/>
          <p:nvPr/>
        </p:nvSpPr>
        <p:spPr>
          <a:xfrm>
            <a:off x="6057206" y="10858869"/>
            <a:ext cx="3854107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43" name="TextBox 442"/>
          <p:cNvSpPr txBox="1"/>
          <p:nvPr/>
        </p:nvSpPr>
        <p:spPr>
          <a:xfrm>
            <a:off x="10966516" y="1082965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Lab4_cu</a:t>
            </a:r>
          </a:p>
        </p:txBody>
      </p:sp>
      <p:sp>
        <p:nvSpPr>
          <p:cNvPr id="444" name="Rounded Rectangle 443"/>
          <p:cNvSpPr/>
          <p:nvPr/>
        </p:nvSpPr>
        <p:spPr>
          <a:xfrm>
            <a:off x="11255546" y="10832345"/>
            <a:ext cx="3854107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45" name="TextBox 444"/>
          <p:cNvSpPr txBox="1"/>
          <p:nvPr/>
        </p:nvSpPr>
        <p:spPr>
          <a:xfrm>
            <a:off x="5808352" y="11706417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Lab4_dp</a:t>
            </a:r>
          </a:p>
        </p:txBody>
      </p:sp>
      <p:cxnSp>
        <p:nvCxnSpPr>
          <p:cNvPr id="446" name="Straight Connector 445"/>
          <p:cNvCxnSpPr/>
          <p:nvPr/>
        </p:nvCxnSpPr>
        <p:spPr>
          <a:xfrm>
            <a:off x="12856053" y="9982200"/>
            <a:ext cx="0" cy="84992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/>
          <p:cNvSpPr txBox="1"/>
          <p:nvPr/>
        </p:nvSpPr>
        <p:spPr>
          <a:xfrm>
            <a:off x="12147722" y="958834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cxnSp>
        <p:nvCxnSpPr>
          <p:cNvPr id="459" name="Straight Connector 458"/>
          <p:cNvCxnSpPr/>
          <p:nvPr/>
        </p:nvCxnSpPr>
        <p:spPr>
          <a:xfrm flipV="1">
            <a:off x="10168535" y="1178989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cxnSpLocks/>
          </p:cNvCxnSpPr>
          <p:nvPr/>
        </p:nvCxnSpPr>
        <p:spPr>
          <a:xfrm flipH="1">
            <a:off x="9872134" y="11915768"/>
            <a:ext cx="1344233" cy="2652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>
            <a:off x="10063231" y="11562704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463" name="TextBox 462"/>
          <p:cNvSpPr txBox="1"/>
          <p:nvPr/>
        </p:nvSpPr>
        <p:spPr>
          <a:xfrm>
            <a:off x="9732808" y="11840625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464" name="Straight Connector 463"/>
          <p:cNvCxnSpPr/>
          <p:nvPr/>
        </p:nvCxnSpPr>
        <p:spPr>
          <a:xfrm flipV="1">
            <a:off x="6726868" y="1238380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 flipV="1">
            <a:off x="6877407" y="12157452"/>
            <a:ext cx="11272" cy="72034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/>
          <p:cNvSpPr txBox="1"/>
          <p:nvPr/>
        </p:nvSpPr>
        <p:spPr>
          <a:xfrm>
            <a:off x="6617604" y="12310575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6102592" y="12779132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468" name="Straight Connector 467"/>
          <p:cNvCxnSpPr/>
          <p:nvPr/>
        </p:nvCxnSpPr>
        <p:spPr>
          <a:xfrm flipV="1">
            <a:off x="8380533" y="1244067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H="1" flipV="1">
            <a:off x="8542345" y="12143962"/>
            <a:ext cx="11272" cy="72034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/>
          <p:cNvSpPr txBox="1"/>
          <p:nvPr/>
        </p:nvSpPr>
        <p:spPr>
          <a:xfrm>
            <a:off x="8257254" y="12348885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7804333" y="1275689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A8EB0B-CF4C-4382-AFB2-5701C8A81B2F}"/>
              </a:ext>
            </a:extLst>
          </p:cNvPr>
          <p:cNvCxnSpPr>
            <a:endCxn id="262" idx="1"/>
          </p:cNvCxnSpPr>
          <p:nvPr/>
        </p:nvCxnSpPr>
        <p:spPr>
          <a:xfrm>
            <a:off x="5616554" y="11209952"/>
            <a:ext cx="452060" cy="57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2F5D1C4-09F9-4E77-AACD-981D0DE90E07}"/>
              </a:ext>
            </a:extLst>
          </p:cNvPr>
          <p:cNvCxnSpPr>
            <a:endCxn id="263" idx="1"/>
          </p:cNvCxnSpPr>
          <p:nvPr/>
        </p:nvCxnSpPr>
        <p:spPr>
          <a:xfrm>
            <a:off x="5632605" y="11531498"/>
            <a:ext cx="415756" cy="445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9280B0B7-EF33-4B1C-B2C5-96F017BC6419}"/>
              </a:ext>
            </a:extLst>
          </p:cNvPr>
          <p:cNvSpPr txBox="1"/>
          <p:nvPr/>
        </p:nvSpPr>
        <p:spPr>
          <a:xfrm>
            <a:off x="6068614" y="1103101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clk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684E4B8-749B-4BD5-860C-024FC4190203}"/>
              </a:ext>
            </a:extLst>
          </p:cNvPr>
          <p:cNvSpPr txBox="1"/>
          <p:nvPr/>
        </p:nvSpPr>
        <p:spPr>
          <a:xfrm>
            <a:off x="6048361" y="1135128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err="1"/>
              <a:t>reset_n</a:t>
            </a:r>
            <a:endParaRPr lang="en-US" sz="1800" b="1" dirty="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B8D5FBF-99FE-4053-8949-4F8248DDCFB9}"/>
              </a:ext>
            </a:extLst>
          </p:cNvPr>
          <p:cNvCxnSpPr>
            <a:cxnSpLocks/>
          </p:cNvCxnSpPr>
          <p:nvPr/>
        </p:nvCxnSpPr>
        <p:spPr>
          <a:xfrm>
            <a:off x="970935" y="3243135"/>
            <a:ext cx="342891" cy="858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087470D-CEC7-4646-A835-2977491E1CE5}"/>
              </a:ext>
            </a:extLst>
          </p:cNvPr>
          <p:cNvCxnSpPr>
            <a:endCxn id="269" idx="1"/>
          </p:cNvCxnSpPr>
          <p:nvPr/>
        </p:nvCxnSpPr>
        <p:spPr>
          <a:xfrm>
            <a:off x="10791299" y="11259011"/>
            <a:ext cx="452060" cy="57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73B6A72-7876-4FC8-9BFC-CA4C5EB9CDD6}"/>
              </a:ext>
            </a:extLst>
          </p:cNvPr>
          <p:cNvCxnSpPr>
            <a:endCxn id="270" idx="1"/>
          </p:cNvCxnSpPr>
          <p:nvPr/>
        </p:nvCxnSpPr>
        <p:spPr>
          <a:xfrm>
            <a:off x="10807350" y="11580557"/>
            <a:ext cx="415756" cy="445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CA65B1CE-ECD3-4A11-8A32-B17B36D2B3B0}"/>
              </a:ext>
            </a:extLst>
          </p:cNvPr>
          <p:cNvSpPr txBox="1"/>
          <p:nvPr/>
        </p:nvSpPr>
        <p:spPr>
          <a:xfrm>
            <a:off x="11243359" y="110800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clk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891E05C-EF01-44F9-97A4-DDA9049BC676}"/>
              </a:ext>
            </a:extLst>
          </p:cNvPr>
          <p:cNvSpPr txBox="1"/>
          <p:nvPr/>
        </p:nvSpPr>
        <p:spPr>
          <a:xfrm>
            <a:off x="11223106" y="114003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err="1"/>
              <a:t>reset_n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78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York, George W Civ USAF USAFA DF/DFEC</cp:lastModifiedBy>
  <cp:revision>144</cp:revision>
  <dcterms:created xsi:type="dcterms:W3CDTF">2006-08-16T00:00:00Z</dcterms:created>
  <dcterms:modified xsi:type="dcterms:W3CDTF">2022-04-13T14:10:57Z</dcterms:modified>
</cp:coreProperties>
</file>