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/>
              <a:t>Interpolation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9" y="1329831"/>
            <a:ext cx="666750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09" y="579263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777035" y="143779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74391" y="1652949"/>
            <a:ext cx="74104" cy="6184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774391" y="1714793"/>
            <a:ext cx="69770" cy="6067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92686" y="1391460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566969" y="1576470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640345" y="467600"/>
            <a:ext cx="0" cy="13883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30823" y="5519361"/>
            <a:ext cx="23971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</a:p>
        </p:txBody>
      </p:sp>
      <p:cxnSp>
        <p:nvCxnSpPr>
          <p:cNvPr id="3076" name="Straight Arrow Connector 3075"/>
          <p:cNvCxnSpPr/>
          <p:nvPr/>
        </p:nvCxnSpPr>
        <p:spPr bwMode="auto">
          <a:xfrm flipH="1">
            <a:off x="2328128" y="1138030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5" name="Straight Arrow Connector 3084"/>
          <p:cNvCxnSpPr/>
          <p:nvPr/>
        </p:nvCxnSpPr>
        <p:spPr bwMode="auto">
          <a:xfrm>
            <a:off x="2039273" y="41310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1" name="Straight Connector 3090"/>
          <p:cNvCxnSpPr/>
          <p:nvPr/>
        </p:nvCxnSpPr>
        <p:spPr bwMode="auto">
          <a:xfrm flipH="1">
            <a:off x="1330033" y="406610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3" name="Straight Connector 3092"/>
          <p:cNvCxnSpPr/>
          <p:nvPr/>
        </p:nvCxnSpPr>
        <p:spPr bwMode="auto">
          <a:xfrm flipH="1">
            <a:off x="1309435" y="401068"/>
            <a:ext cx="20598" cy="15700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1981086" y="52052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830701" y="38009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3100" name="Straight Arrow Connector 3099"/>
          <p:cNvCxnSpPr>
            <a:stCxn id="12" idx="2"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1309435" y="1971091"/>
            <a:ext cx="1009425" cy="9578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2268343" y="124616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17958" y="11240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2588010" y="50314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5881" y="3999960"/>
            <a:ext cx="1493043" cy="478034"/>
            <a:chOff x="494486" y="2512639"/>
            <a:chExt cx="1493043" cy="478034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1228008" y="27136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Mux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cw1</a:t>
              </a: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97959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186331" y="1614046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807065" y="159470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410787" y="1299294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854645" y="1891045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519385" y="244821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810934" y="3272146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Q8.4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244045" y="3627848"/>
            <a:ext cx="95620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truncate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762375" y="2488555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810934" y="412360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404369" y="374587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885909" y="393452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113414" y="496226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945715" y="210840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740364" y="1329629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8238575" y="172828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8575" y="209932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68095" y="2092550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66573" y="240034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32162" y="5270106"/>
            <a:ext cx="163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 is assumed to be signed. If not, convert from unsigned to sign after reading value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49551" y="5946886"/>
            <a:ext cx="337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Our VHDL does signed multiplies, not unsigned multiplies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value is unsigned, like Offset and Amplify,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need to fool the multiply by appending a ‘0’ to the MSB,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remove the MSB from the answer. If both inputs are unsigned, you’ll need to remove two ‘00’s from the MSB of the answer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39632" y="194824"/>
            <a:ext cx="254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This data flow is assumed for “signed” sine wave, not “unsigned”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E5ED9A-5952-453F-BFDC-B2B9BC97D45C}"/>
              </a:ext>
            </a:extLst>
          </p:cNvPr>
          <p:cNvSpPr txBox="1"/>
          <p:nvPr/>
        </p:nvSpPr>
        <p:spPr>
          <a:xfrm>
            <a:off x="2347841" y="553892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4319FEC-62FC-4533-B322-13BB151EE936}"/>
              </a:ext>
            </a:extLst>
          </p:cNvPr>
          <p:cNvSpPr txBox="1"/>
          <p:nvPr/>
        </p:nvSpPr>
        <p:spPr>
          <a:xfrm>
            <a:off x="7332425" y="3401988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Q12.4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180380B-A4F9-4F0D-966D-7F1FC1F9B29A}"/>
              </a:ext>
            </a:extLst>
          </p:cNvPr>
          <p:cNvSpPr txBox="1"/>
          <p:nvPr/>
        </p:nvSpPr>
        <p:spPr>
          <a:xfrm>
            <a:off x="4166068" y="418365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7F61A86-CD47-4821-A55B-E7F5835F3611}"/>
              </a:ext>
            </a:extLst>
          </p:cNvPr>
          <p:cNvSpPr txBox="1"/>
          <p:nvPr/>
        </p:nvSpPr>
        <p:spPr>
          <a:xfrm>
            <a:off x="4123309" y="110820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92D90D9-B54D-44EF-B100-BFA48FFB3B2C}"/>
              </a:ext>
            </a:extLst>
          </p:cNvPr>
          <p:cNvSpPr txBox="1"/>
          <p:nvPr/>
        </p:nvSpPr>
        <p:spPr>
          <a:xfrm>
            <a:off x="5536249" y="113222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Q0.4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76A9EF-79DC-4531-8035-5F16B983B11B}"/>
              </a:ext>
            </a:extLst>
          </p:cNvPr>
          <p:cNvSpPr txBox="1"/>
          <p:nvPr/>
        </p:nvSpPr>
        <p:spPr>
          <a:xfrm>
            <a:off x="7301504" y="4600267"/>
            <a:ext cx="809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MSBs</a:t>
            </a: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13776</TotalTime>
  <Words>195</Words>
  <Application>Microsoft Office PowerPoint</Application>
  <PresentationFormat>On-screen Show (4:3)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DF/DFEC</cp:lastModifiedBy>
  <cp:revision>671</cp:revision>
  <cp:lastPrinted>2014-08-12T17:37:01Z</cp:lastPrinted>
  <dcterms:created xsi:type="dcterms:W3CDTF">2001-06-27T14:08:57Z</dcterms:created>
  <dcterms:modified xsi:type="dcterms:W3CDTF">2022-04-05T03:18:53Z</dcterms:modified>
</cp:coreProperties>
</file>