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3299-5041-75C6-017B-30BC5A77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B8DF-234E-2565-8A74-EC4222DD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57E2-614B-D8D3-DAFD-EB72441E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90C6-9279-0175-F287-5CC57F0F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97C7-E9F4-F1AF-9589-55C8A58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B3E-D736-AF83-EE9F-13F94B5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FD6A-15AB-A3D9-68C9-10A1DA0F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C672-7AE0-6E8E-C3A7-6298D90D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457A-275A-9FF2-74DF-D9ECDF2D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C87-DE10-893D-ED45-023BD9C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2E4A7-F30E-A229-C8B2-EFAA9BEB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9462-7BAC-5207-FD65-DA6583A5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860B-1B0A-B930-D2DD-993523E7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0B7-78D5-E67F-FC88-5D255F2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8B40-7A68-DFDB-BD83-6B27D6B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697-D311-D3F4-746D-9512D58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17B-7E5A-43C5-AFA7-CA8FAD4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C59-7FDA-699E-57AD-CD4F8B7B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E41-82A1-9D05-F8BB-7CBEB4A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BC14-12CB-B85A-903B-B6B3E5C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DC1-63DB-A261-8B23-4DB5378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5E3A-3EBC-4A5E-B2B6-C98ADB88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D6BF-0ABC-0A1E-2556-6181195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61C-418D-55F8-1B7C-FE7BEF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840A-E96E-07C4-96F6-A07EDA8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5CC-0588-6BDA-D14C-7841AE2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EAD0-6884-D842-3703-5940E1F3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65D7-E4D0-6E62-7410-8DD685ED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7052-AB9E-16C3-06EB-11FD3663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6E59-D0C1-59C6-AECF-05F568F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6FBB-64A9-ACBE-39EC-C8D5F230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773-A9B5-CAE2-7A49-D74CDCCD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8187-78C8-5A5F-AA62-B2B18968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D96B-C717-D46C-BA87-BE57D3E5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135A0-3376-3CEC-BE24-0142BE8D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3AC10-421B-C35A-B933-38881A6F5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917C-0CC4-4F40-CED8-E47FEAF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AFCF-F24B-F467-EE20-6295A7E0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A846-92AC-6BF7-0A06-104B81E3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F6E-DCF2-8CBC-0A12-19FBFEC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BD701-32A0-96D1-647C-B494D928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53AA-0B6F-1296-7C13-668735B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92D3-3E5D-4D55-9820-26F1465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79F85-5DE8-E547-90AD-EA619EA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778A-56AF-B474-3FA7-E1C69EC0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13C4-15EC-1F25-AA88-0E7F792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723-D383-8BBE-4335-E9AC5A8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EE8-EA2C-0896-1608-DD49A5F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0344-FE72-8D2C-2A7A-98D16F42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8B27-B0FB-3AC9-EE50-116F5890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E820-C4D0-A9B9-3984-64D0AEF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F1BD-E095-E09D-35E0-8B5632EE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AEC-5F14-6769-2CA4-40366A78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C298D-F147-E7D7-A1EB-D18A0AE6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0A7D-1C77-2BB1-E9DF-A6BFBADA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A765-EAFF-C2C5-315F-08EA8198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6CCC-11A5-2B7F-114C-9486DDF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6D6A-8D27-FCE0-0A3F-E85DD5B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EFFF-13F7-262B-B970-735F2F0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EF5-8A79-A960-F86F-B92A2C4A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C7EF-1281-E6F3-8101-E7427E5E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AC2B-E565-9204-1CEB-303278FA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FD1-1743-4E35-DD86-376C42FB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5267A-D19E-887C-DE49-0FCC56FF700B}"/>
              </a:ext>
            </a:extLst>
          </p:cNvPr>
          <p:cNvSpPr txBox="1"/>
          <p:nvPr/>
        </p:nvSpPr>
        <p:spPr>
          <a:xfrm>
            <a:off x="4239645" y="82040"/>
            <a:ext cx="3981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RISC-V 5-cycle Pipeline Architecture</a:t>
            </a:r>
          </a:p>
          <a:p>
            <a:pPr algn="ctr"/>
            <a:r>
              <a:rPr lang="en-US" sz="1200" b="1" dirty="0"/>
              <a:t>NOPs to prevent hazards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24797-49E0-B67E-FC03-3154A41834EF}"/>
              </a:ext>
            </a:extLst>
          </p:cNvPr>
          <p:cNvSpPr txBox="1"/>
          <p:nvPr/>
        </p:nvSpPr>
        <p:spPr>
          <a:xfrm>
            <a:off x="389615" y="591970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 Fetch (IF)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2132D-A974-B4EB-7900-F8BED8A09AB0}"/>
              </a:ext>
            </a:extLst>
          </p:cNvPr>
          <p:cNvSpPr txBox="1"/>
          <p:nvPr/>
        </p:nvSpPr>
        <p:spPr>
          <a:xfrm>
            <a:off x="3072930" y="623773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 Decode (ID) /</a:t>
            </a:r>
          </a:p>
          <a:p>
            <a:pPr algn="ctr"/>
            <a:r>
              <a:rPr lang="en-US" sz="1200" dirty="0"/>
              <a:t>Register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2FF47-5A2B-0305-FCBA-6E39C9831663}"/>
              </a:ext>
            </a:extLst>
          </p:cNvPr>
          <p:cNvSpPr txBox="1"/>
          <p:nvPr/>
        </p:nvSpPr>
        <p:spPr>
          <a:xfrm>
            <a:off x="5804838" y="607871"/>
            <a:ext cx="10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Execute (EX) /</a:t>
            </a:r>
          </a:p>
          <a:p>
            <a:pPr algn="ctr"/>
            <a:r>
              <a:rPr lang="en-US" sz="1200" dirty="0"/>
              <a:t>Address Calc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752A1-6D5B-3A06-E499-B8A91491317E}"/>
              </a:ext>
            </a:extLst>
          </p:cNvPr>
          <p:cNvSpPr txBox="1"/>
          <p:nvPr/>
        </p:nvSpPr>
        <p:spPr>
          <a:xfrm>
            <a:off x="7813021" y="591969"/>
            <a:ext cx="169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Memory Access (MEM)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0E26C-B122-EBF8-1BAE-F14C52F6765D}"/>
              </a:ext>
            </a:extLst>
          </p:cNvPr>
          <p:cNvSpPr txBox="1"/>
          <p:nvPr/>
        </p:nvSpPr>
        <p:spPr>
          <a:xfrm>
            <a:off x="10341685" y="591969"/>
            <a:ext cx="125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Write Back (WB)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A6833-C633-E5C9-7E4C-C120C994AEAE}"/>
              </a:ext>
            </a:extLst>
          </p:cNvPr>
          <p:cNvCxnSpPr>
            <a:cxnSpLocks/>
          </p:cNvCxnSpPr>
          <p:nvPr/>
        </p:nvCxnSpPr>
        <p:spPr>
          <a:xfrm flipH="1">
            <a:off x="2495383" y="993913"/>
            <a:ext cx="1327" cy="305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90484-36CB-4907-076A-02E3D3D32D1E}"/>
              </a:ext>
            </a:extLst>
          </p:cNvPr>
          <p:cNvCxnSpPr/>
          <p:nvPr/>
        </p:nvCxnSpPr>
        <p:spPr>
          <a:xfrm>
            <a:off x="5364030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0DFE6-5315-9AC9-190B-7C588133F608}"/>
              </a:ext>
            </a:extLst>
          </p:cNvPr>
          <p:cNvCxnSpPr/>
          <p:nvPr/>
        </p:nvCxnSpPr>
        <p:spPr>
          <a:xfrm>
            <a:off x="741907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19404-0CCB-B1DC-032D-7F61334BD5A1}"/>
              </a:ext>
            </a:extLst>
          </p:cNvPr>
          <p:cNvCxnSpPr/>
          <p:nvPr/>
        </p:nvCxnSpPr>
        <p:spPr>
          <a:xfrm>
            <a:off x="992660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1C8A5-1E03-D3EE-A0CD-31E6BF30CE41}"/>
              </a:ext>
            </a:extLst>
          </p:cNvPr>
          <p:cNvSpPr/>
          <p:nvPr/>
        </p:nvSpPr>
        <p:spPr>
          <a:xfrm>
            <a:off x="389615" y="2231217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1EBFC-D10E-E8FA-702E-C2055631644E}"/>
              </a:ext>
            </a:extLst>
          </p:cNvPr>
          <p:cNvSpPr txBox="1"/>
          <p:nvPr/>
        </p:nvSpPr>
        <p:spPr>
          <a:xfrm>
            <a:off x="367821" y="2540560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E83A9E-00CB-A2F8-9F98-DB66FE846D2B}"/>
              </a:ext>
            </a:extLst>
          </p:cNvPr>
          <p:cNvGrpSpPr/>
          <p:nvPr/>
        </p:nvGrpSpPr>
        <p:grpSpPr>
          <a:xfrm>
            <a:off x="1216534" y="1593543"/>
            <a:ext cx="292770" cy="637674"/>
            <a:chOff x="1074820" y="1507958"/>
            <a:chExt cx="292770" cy="6376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A9A5B-CB84-2EB0-E546-86EC440B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5C77C1-9CF9-1E16-50F7-97165BEA36DD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B8CDA6-2762-C4F5-462F-1DFB1F8AD3F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2FE24B-5DF0-F485-4D3C-1274E5165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975B7-C231-726E-F036-03E868A2B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EF4851-5EED-A8DF-0BFA-2D36255F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E1BB0F-7F44-AAB3-DDC6-D559EF8CF86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9779250-CCA9-E70F-BB44-4BF6A6DFE9DB}"/>
              </a:ext>
            </a:extLst>
          </p:cNvPr>
          <p:cNvSpPr/>
          <p:nvPr/>
        </p:nvSpPr>
        <p:spPr>
          <a:xfrm>
            <a:off x="993600" y="2434882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1C18F-2509-EE4D-4CCF-671D6132B81A}"/>
              </a:ext>
            </a:extLst>
          </p:cNvPr>
          <p:cNvSpPr txBox="1"/>
          <p:nvPr/>
        </p:nvSpPr>
        <p:spPr>
          <a:xfrm>
            <a:off x="938494" y="2649457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Instruction</a:t>
            </a:r>
          </a:p>
          <a:p>
            <a:pPr algn="ctr"/>
            <a:r>
              <a:rPr lang="en-US" sz="1000" dirty="0"/>
              <a:t>Memory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F0744-F252-2E57-E70D-46D638EDC959}"/>
              </a:ext>
            </a:extLst>
          </p:cNvPr>
          <p:cNvSpPr/>
          <p:nvPr/>
        </p:nvSpPr>
        <p:spPr>
          <a:xfrm>
            <a:off x="1833297" y="243488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E3533-5E8E-745F-D8F5-A23CE9ABD26D}"/>
              </a:ext>
            </a:extLst>
          </p:cNvPr>
          <p:cNvSpPr txBox="1"/>
          <p:nvPr/>
        </p:nvSpPr>
        <p:spPr>
          <a:xfrm>
            <a:off x="1841005" y="274422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2B66EC-2BE1-E44E-7373-F40AC05C62C6}"/>
              </a:ext>
            </a:extLst>
          </p:cNvPr>
          <p:cNvSpPr/>
          <p:nvPr/>
        </p:nvSpPr>
        <p:spPr>
          <a:xfrm>
            <a:off x="1845675" y="147677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1A2BC1-FBC0-F6F1-4CF7-DA1BFBA2B724}"/>
              </a:ext>
            </a:extLst>
          </p:cNvPr>
          <p:cNvSpPr txBox="1"/>
          <p:nvPr/>
        </p:nvSpPr>
        <p:spPr>
          <a:xfrm>
            <a:off x="1778799" y="179671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85C22F-9117-9276-318F-953E57303C7F}"/>
              </a:ext>
            </a:extLst>
          </p:cNvPr>
          <p:cNvCxnSpPr/>
          <p:nvPr/>
        </p:nvCxnSpPr>
        <p:spPr>
          <a:xfrm>
            <a:off x="1038726" y="2124938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FB51DF-C201-E15E-5AC3-33F19BCD98C8}"/>
              </a:ext>
            </a:extLst>
          </p:cNvPr>
          <p:cNvSpPr txBox="1"/>
          <p:nvPr/>
        </p:nvSpPr>
        <p:spPr>
          <a:xfrm>
            <a:off x="835816" y="19989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DC1730-2DC8-EE14-BF4C-B0BDADDC0FF1}"/>
              </a:ext>
            </a:extLst>
          </p:cNvPr>
          <p:cNvCxnSpPr/>
          <p:nvPr/>
        </p:nvCxnSpPr>
        <p:spPr>
          <a:xfrm>
            <a:off x="1038726" y="169982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9943FA-4B6F-768D-06C0-4089702D09F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508373" y="1909227"/>
            <a:ext cx="337302" cy="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2E7DC4-844A-C5EA-DE17-84B5DF7297B8}"/>
              </a:ext>
            </a:extLst>
          </p:cNvPr>
          <p:cNvCxnSpPr/>
          <p:nvPr/>
        </p:nvCxnSpPr>
        <p:spPr>
          <a:xfrm>
            <a:off x="1663197" y="286669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9D7864-D93C-BF99-66FF-D2C4F2C00D63}"/>
              </a:ext>
            </a:extLst>
          </p:cNvPr>
          <p:cNvCxnSpPr>
            <a:cxnSpLocks/>
          </p:cNvCxnSpPr>
          <p:nvPr/>
        </p:nvCxnSpPr>
        <p:spPr>
          <a:xfrm>
            <a:off x="692597" y="2702044"/>
            <a:ext cx="29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42732E-8C7A-B59A-A71F-EE6E1C3473D7}"/>
              </a:ext>
            </a:extLst>
          </p:cNvPr>
          <p:cNvCxnSpPr/>
          <p:nvPr/>
        </p:nvCxnSpPr>
        <p:spPr>
          <a:xfrm>
            <a:off x="791700" y="1699822"/>
            <a:ext cx="0" cy="100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974812-60ED-4172-D124-4A8113D87693}"/>
              </a:ext>
            </a:extLst>
          </p:cNvPr>
          <p:cNvCxnSpPr/>
          <p:nvPr/>
        </p:nvCxnSpPr>
        <p:spPr>
          <a:xfrm flipH="1">
            <a:off x="790074" y="1699822"/>
            <a:ext cx="248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51380C-7AC3-E614-919E-D239B7148F90}"/>
              </a:ext>
            </a:extLst>
          </p:cNvPr>
          <p:cNvCxnSpPr/>
          <p:nvPr/>
        </p:nvCxnSpPr>
        <p:spPr>
          <a:xfrm>
            <a:off x="211807" y="270204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D81353-E0D4-11A6-8251-372780A9E3C4}"/>
              </a:ext>
            </a:extLst>
          </p:cNvPr>
          <p:cNvSpPr/>
          <p:nvPr/>
        </p:nvSpPr>
        <p:spPr>
          <a:xfrm>
            <a:off x="934567" y="4047113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8D0138-4B77-FFA4-8FF2-FD84E92B36C9}"/>
              </a:ext>
            </a:extLst>
          </p:cNvPr>
          <p:cNvSpPr txBox="1"/>
          <p:nvPr/>
        </p:nvSpPr>
        <p:spPr>
          <a:xfrm>
            <a:off x="972437" y="4261688"/>
            <a:ext cx="6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Control</a:t>
            </a:r>
          </a:p>
          <a:p>
            <a:pPr algn="ctr"/>
            <a:r>
              <a:rPr lang="en-US" sz="1000" dirty="0"/>
              <a:t>Unit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5928D-8B59-DB64-4689-8B8A1D94A22C}"/>
              </a:ext>
            </a:extLst>
          </p:cNvPr>
          <p:cNvSpPr/>
          <p:nvPr/>
        </p:nvSpPr>
        <p:spPr>
          <a:xfrm>
            <a:off x="1852163" y="4965524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7C1290-2996-9401-3AC2-06CF5A8F9D57}"/>
              </a:ext>
            </a:extLst>
          </p:cNvPr>
          <p:cNvSpPr txBox="1"/>
          <p:nvPr/>
        </p:nvSpPr>
        <p:spPr>
          <a:xfrm>
            <a:off x="1774264" y="514345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  <a:p>
            <a:pPr algn="ctr"/>
            <a:r>
              <a:rPr lang="en-US" sz="900" dirty="0"/>
              <a:t>CNTL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0DCE7-42C6-8F85-8B9C-A00EF9724EBB}"/>
              </a:ext>
            </a:extLst>
          </p:cNvPr>
          <p:cNvCxnSpPr/>
          <p:nvPr/>
        </p:nvCxnSpPr>
        <p:spPr>
          <a:xfrm>
            <a:off x="762440" y="4519030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58AD97-7803-3315-AF03-8F40DF1BD335}"/>
              </a:ext>
            </a:extLst>
          </p:cNvPr>
          <p:cNvCxnSpPr/>
          <p:nvPr/>
        </p:nvCxnSpPr>
        <p:spPr>
          <a:xfrm>
            <a:off x="2155145" y="5377092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2F3C86-53F2-D75C-D209-C94C59ADC93E}"/>
              </a:ext>
            </a:extLst>
          </p:cNvPr>
          <p:cNvCxnSpPr>
            <a:cxnSpLocks/>
          </p:cNvCxnSpPr>
          <p:nvPr/>
        </p:nvCxnSpPr>
        <p:spPr>
          <a:xfrm>
            <a:off x="1622289" y="5254830"/>
            <a:ext cx="229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DE6B25-B7FD-82FD-51BE-1AB615A6B635}"/>
              </a:ext>
            </a:extLst>
          </p:cNvPr>
          <p:cNvCxnSpPr>
            <a:stCxn id="43" idx="3"/>
          </p:cNvCxnSpPr>
          <p:nvPr/>
        </p:nvCxnSpPr>
        <p:spPr>
          <a:xfrm flipV="1">
            <a:off x="2136279" y="2866694"/>
            <a:ext cx="149721" cy="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7589EA-2600-0EE7-5D7E-FFA354A03D39}"/>
              </a:ext>
            </a:extLst>
          </p:cNvPr>
          <p:cNvCxnSpPr>
            <a:cxnSpLocks/>
          </p:cNvCxnSpPr>
          <p:nvPr/>
        </p:nvCxnSpPr>
        <p:spPr>
          <a:xfrm>
            <a:off x="762440" y="3685674"/>
            <a:ext cx="0" cy="206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633958-DAF6-D732-2373-3901093A51FA}"/>
              </a:ext>
            </a:extLst>
          </p:cNvPr>
          <p:cNvCxnSpPr>
            <a:cxnSpLocks/>
          </p:cNvCxnSpPr>
          <p:nvPr/>
        </p:nvCxnSpPr>
        <p:spPr>
          <a:xfrm>
            <a:off x="762440" y="3677653"/>
            <a:ext cx="1523560" cy="8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6F7810-982D-2B77-AC93-0E1947AF6544}"/>
              </a:ext>
            </a:extLst>
          </p:cNvPr>
          <p:cNvCxnSpPr>
            <a:cxnSpLocks/>
          </p:cNvCxnSpPr>
          <p:nvPr/>
        </p:nvCxnSpPr>
        <p:spPr>
          <a:xfrm>
            <a:off x="2286000" y="2445713"/>
            <a:ext cx="0" cy="1239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4A266D-F4C6-7070-9203-F459E46AE102}"/>
              </a:ext>
            </a:extLst>
          </p:cNvPr>
          <p:cNvCxnSpPr>
            <a:cxnSpLocks/>
          </p:cNvCxnSpPr>
          <p:nvPr/>
        </p:nvCxnSpPr>
        <p:spPr>
          <a:xfrm>
            <a:off x="1620962" y="4519030"/>
            <a:ext cx="475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E3C8FC-BB27-8EAD-AA8B-33B131880EBA}"/>
              </a:ext>
            </a:extLst>
          </p:cNvPr>
          <p:cNvSpPr/>
          <p:nvPr/>
        </p:nvSpPr>
        <p:spPr>
          <a:xfrm>
            <a:off x="3395182" y="2230495"/>
            <a:ext cx="865785" cy="124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3EE89-68AF-712F-BEF3-4270A403DD6C}"/>
              </a:ext>
            </a:extLst>
          </p:cNvPr>
          <p:cNvSpPr txBox="1"/>
          <p:nvPr/>
        </p:nvSpPr>
        <p:spPr>
          <a:xfrm>
            <a:off x="3487888" y="219949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Registers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E12B1-7545-1454-6C3C-AB92CE68BA32}"/>
              </a:ext>
            </a:extLst>
          </p:cNvPr>
          <p:cNvSpPr txBox="1"/>
          <p:nvPr/>
        </p:nvSpPr>
        <p:spPr>
          <a:xfrm>
            <a:off x="3337743" y="2425065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30ED51-6ECC-1E79-E116-A0B4491B4CEE}"/>
              </a:ext>
            </a:extLst>
          </p:cNvPr>
          <p:cNvSpPr txBox="1"/>
          <p:nvPr/>
        </p:nvSpPr>
        <p:spPr>
          <a:xfrm>
            <a:off x="3330036" y="263812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272481-4C37-B8F1-EC3A-AFDE741A0241}"/>
              </a:ext>
            </a:extLst>
          </p:cNvPr>
          <p:cNvSpPr txBox="1"/>
          <p:nvPr/>
        </p:nvSpPr>
        <p:spPr>
          <a:xfrm>
            <a:off x="3344357" y="2856477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61CD7D-9C78-AF40-DA46-A961D099BBAC}"/>
              </a:ext>
            </a:extLst>
          </p:cNvPr>
          <p:cNvSpPr txBox="1"/>
          <p:nvPr/>
        </p:nvSpPr>
        <p:spPr>
          <a:xfrm>
            <a:off x="3333331" y="3078570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7A2420-3BF4-06F5-C94F-24FA12BE23C4}"/>
              </a:ext>
            </a:extLst>
          </p:cNvPr>
          <p:cNvSpPr txBox="1"/>
          <p:nvPr/>
        </p:nvSpPr>
        <p:spPr>
          <a:xfrm>
            <a:off x="3843596" y="260255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3E35CA-0236-A05F-53D0-1E8A84D64527}"/>
              </a:ext>
            </a:extLst>
          </p:cNvPr>
          <p:cNvSpPr txBox="1"/>
          <p:nvPr/>
        </p:nvSpPr>
        <p:spPr>
          <a:xfrm>
            <a:off x="3836982" y="286521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30F1D-2781-5846-8B40-4AA2EF16F7DF}"/>
              </a:ext>
            </a:extLst>
          </p:cNvPr>
          <p:cNvCxnSpPr>
            <a:cxnSpLocks/>
          </p:cNvCxnSpPr>
          <p:nvPr/>
        </p:nvCxnSpPr>
        <p:spPr>
          <a:xfrm flipV="1">
            <a:off x="4258959" y="2971893"/>
            <a:ext cx="1433720" cy="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F0F484-4DF4-2533-8B03-F090046F1463}"/>
              </a:ext>
            </a:extLst>
          </p:cNvPr>
          <p:cNvCxnSpPr>
            <a:cxnSpLocks/>
          </p:cNvCxnSpPr>
          <p:nvPr/>
        </p:nvCxnSpPr>
        <p:spPr>
          <a:xfrm flipV="1">
            <a:off x="2286000" y="2540481"/>
            <a:ext cx="1108177" cy="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73D457-1D45-45DC-597B-F39E1DA08775}"/>
              </a:ext>
            </a:extLst>
          </p:cNvPr>
          <p:cNvCxnSpPr>
            <a:cxnSpLocks/>
          </p:cNvCxnSpPr>
          <p:nvPr/>
        </p:nvCxnSpPr>
        <p:spPr>
          <a:xfrm>
            <a:off x="2286000" y="2753545"/>
            <a:ext cx="110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B65014-ADFF-C974-2427-EBBA0A442924}"/>
              </a:ext>
            </a:extLst>
          </p:cNvPr>
          <p:cNvCxnSpPr>
            <a:cxnSpLocks/>
          </p:cNvCxnSpPr>
          <p:nvPr/>
        </p:nvCxnSpPr>
        <p:spPr>
          <a:xfrm>
            <a:off x="2286000" y="2971893"/>
            <a:ext cx="1102156" cy="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A0FA7-729C-BA90-755B-B07A92FEFF53}"/>
              </a:ext>
            </a:extLst>
          </p:cNvPr>
          <p:cNvSpPr txBox="1"/>
          <p:nvPr/>
        </p:nvSpPr>
        <p:spPr>
          <a:xfrm>
            <a:off x="3337743" y="32516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reg_write</a:t>
            </a:r>
            <a:endParaRPr lang="en-US" sz="9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77C039-2182-654F-6A35-40B8C3B82901}"/>
              </a:ext>
            </a:extLst>
          </p:cNvPr>
          <p:cNvCxnSpPr>
            <a:cxnSpLocks/>
          </p:cNvCxnSpPr>
          <p:nvPr/>
        </p:nvCxnSpPr>
        <p:spPr>
          <a:xfrm>
            <a:off x="3072930" y="3193986"/>
            <a:ext cx="314709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194351-1F6F-6ECD-551A-2B077972FE1F}"/>
              </a:ext>
            </a:extLst>
          </p:cNvPr>
          <p:cNvCxnSpPr/>
          <p:nvPr/>
        </p:nvCxnSpPr>
        <p:spPr>
          <a:xfrm>
            <a:off x="3216369" y="3387564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640488-7F74-ACFA-C3D7-F537C70A09BF}"/>
              </a:ext>
            </a:extLst>
          </p:cNvPr>
          <p:cNvSpPr/>
          <p:nvPr/>
        </p:nvSpPr>
        <p:spPr>
          <a:xfrm>
            <a:off x="943500" y="5117831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FE176C-F8AC-D0A4-16C8-9E5D45E76EEA}"/>
              </a:ext>
            </a:extLst>
          </p:cNvPr>
          <p:cNvSpPr txBox="1"/>
          <p:nvPr/>
        </p:nvSpPr>
        <p:spPr>
          <a:xfrm>
            <a:off x="1001819" y="5137718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E242FA-A035-C849-18B8-46769A45A7CC}"/>
              </a:ext>
            </a:extLst>
          </p:cNvPr>
          <p:cNvCxnSpPr/>
          <p:nvPr/>
        </p:nvCxnSpPr>
        <p:spPr>
          <a:xfrm>
            <a:off x="765692" y="525605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72AB9E-03D5-1BB6-662D-CF697E282081}"/>
              </a:ext>
            </a:extLst>
          </p:cNvPr>
          <p:cNvCxnSpPr>
            <a:cxnSpLocks/>
          </p:cNvCxnSpPr>
          <p:nvPr/>
        </p:nvCxnSpPr>
        <p:spPr>
          <a:xfrm>
            <a:off x="1620962" y="5624289"/>
            <a:ext cx="231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BBC265-9F36-86B1-82C4-3FDAB7F4F15B}"/>
              </a:ext>
            </a:extLst>
          </p:cNvPr>
          <p:cNvSpPr/>
          <p:nvPr/>
        </p:nvSpPr>
        <p:spPr>
          <a:xfrm>
            <a:off x="942173" y="5487290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F6F2F-B91C-1D7F-98CB-28D8B2F4EF02}"/>
              </a:ext>
            </a:extLst>
          </p:cNvPr>
          <p:cNvSpPr txBox="1"/>
          <p:nvPr/>
        </p:nvSpPr>
        <p:spPr>
          <a:xfrm>
            <a:off x="1000492" y="550717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funct7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6D306-46DD-18FB-80A1-6346D00C5885}"/>
              </a:ext>
            </a:extLst>
          </p:cNvPr>
          <p:cNvCxnSpPr/>
          <p:nvPr/>
        </p:nvCxnSpPr>
        <p:spPr>
          <a:xfrm>
            <a:off x="764365" y="5625513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619A53-5593-55CA-7ECB-A72DC2C2AB4D}"/>
              </a:ext>
            </a:extLst>
          </p:cNvPr>
          <p:cNvCxnSpPr/>
          <p:nvPr/>
        </p:nvCxnSpPr>
        <p:spPr>
          <a:xfrm flipH="1">
            <a:off x="1803638" y="4454260"/>
            <a:ext cx="77899" cy="12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9A210-9B95-3371-FB33-95617722EA31}"/>
              </a:ext>
            </a:extLst>
          </p:cNvPr>
          <p:cNvSpPr txBox="1"/>
          <p:nvPr/>
        </p:nvSpPr>
        <p:spPr>
          <a:xfrm>
            <a:off x="1688197" y="433063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9F83E5-4EE5-7034-134B-A22F1EA7ED48}"/>
              </a:ext>
            </a:extLst>
          </p:cNvPr>
          <p:cNvSpPr/>
          <p:nvPr/>
        </p:nvSpPr>
        <p:spPr>
          <a:xfrm>
            <a:off x="3806753" y="3923507"/>
            <a:ext cx="865785" cy="46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1A3BDE-0FB4-6B4D-C6C0-53B6E6178991}"/>
              </a:ext>
            </a:extLst>
          </p:cNvPr>
          <p:cNvSpPr txBox="1"/>
          <p:nvPr/>
        </p:nvSpPr>
        <p:spPr>
          <a:xfrm>
            <a:off x="3755993" y="38925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Sign Extension</a:t>
            </a:r>
          </a:p>
          <a:p>
            <a:pPr algn="ctr"/>
            <a:endParaRPr 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F3F7A3-DBC8-6819-227D-49A14F7C2B32}"/>
              </a:ext>
            </a:extLst>
          </p:cNvPr>
          <p:cNvSpPr txBox="1"/>
          <p:nvPr/>
        </p:nvSpPr>
        <p:spPr>
          <a:xfrm>
            <a:off x="4311792" y="409979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E5AF114-E674-2C84-7A79-4F931C99BC05}"/>
              </a:ext>
            </a:extLst>
          </p:cNvPr>
          <p:cNvCxnSpPr>
            <a:cxnSpLocks/>
          </p:cNvCxnSpPr>
          <p:nvPr/>
        </p:nvCxnSpPr>
        <p:spPr>
          <a:xfrm>
            <a:off x="2639349" y="4253940"/>
            <a:ext cx="116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48BF948-61BF-AC37-8597-388094170D18}"/>
              </a:ext>
            </a:extLst>
          </p:cNvPr>
          <p:cNvSpPr/>
          <p:nvPr/>
        </p:nvSpPr>
        <p:spPr>
          <a:xfrm>
            <a:off x="8073953" y="3976514"/>
            <a:ext cx="865785" cy="1056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719632-7E59-F7B2-AEF4-E4C30AA0AEF2}"/>
              </a:ext>
            </a:extLst>
          </p:cNvPr>
          <p:cNvSpPr txBox="1"/>
          <p:nvPr/>
        </p:nvSpPr>
        <p:spPr>
          <a:xfrm>
            <a:off x="8252423" y="394551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Offset</a:t>
            </a:r>
          </a:p>
          <a:p>
            <a:pPr algn="ctr"/>
            <a:endParaRPr 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32B689-7D1C-F807-6B45-D8272427DA3A}"/>
              </a:ext>
            </a:extLst>
          </p:cNvPr>
          <p:cNvSpPr txBox="1"/>
          <p:nvPr/>
        </p:nvSpPr>
        <p:spPr>
          <a:xfrm>
            <a:off x="8023507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1B5896-D57B-4667-02CD-6AAF11DEE5E2}"/>
              </a:ext>
            </a:extLst>
          </p:cNvPr>
          <p:cNvSpPr txBox="1"/>
          <p:nvPr/>
        </p:nvSpPr>
        <p:spPr>
          <a:xfrm>
            <a:off x="8037782" y="438414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6DDD09-EA41-1470-2429-DBE27164913F}"/>
              </a:ext>
            </a:extLst>
          </p:cNvPr>
          <p:cNvSpPr txBox="1"/>
          <p:nvPr/>
        </p:nvSpPr>
        <p:spPr>
          <a:xfrm>
            <a:off x="8224994" y="4611234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Branch PC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B969FF2-6DAD-23DC-28B8-ACF737E02DB2}"/>
              </a:ext>
            </a:extLst>
          </p:cNvPr>
          <p:cNvCxnSpPr>
            <a:cxnSpLocks/>
          </p:cNvCxnSpPr>
          <p:nvPr/>
        </p:nvCxnSpPr>
        <p:spPr>
          <a:xfrm>
            <a:off x="8937730" y="4726650"/>
            <a:ext cx="37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30B5C6-68FA-2DA5-919A-5B353DA9C1A8}"/>
              </a:ext>
            </a:extLst>
          </p:cNvPr>
          <p:cNvCxnSpPr/>
          <p:nvPr/>
        </p:nvCxnSpPr>
        <p:spPr>
          <a:xfrm>
            <a:off x="7896145" y="430694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779A5A3-D9AC-4884-E09E-088355A5273D}"/>
              </a:ext>
            </a:extLst>
          </p:cNvPr>
          <p:cNvCxnSpPr/>
          <p:nvPr/>
        </p:nvCxnSpPr>
        <p:spPr>
          <a:xfrm>
            <a:off x="7896145" y="450726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5FA3F6B-D94A-A494-28FD-7D4F921979A2}"/>
              </a:ext>
            </a:extLst>
          </p:cNvPr>
          <p:cNvSpPr txBox="1"/>
          <p:nvPr/>
        </p:nvSpPr>
        <p:spPr>
          <a:xfrm>
            <a:off x="8311407" y="476517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Jump PC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E8E377D-848A-C4CD-E531-28E5114DF352}"/>
              </a:ext>
            </a:extLst>
          </p:cNvPr>
          <p:cNvCxnSpPr>
            <a:cxnSpLocks/>
          </p:cNvCxnSpPr>
          <p:nvPr/>
        </p:nvCxnSpPr>
        <p:spPr>
          <a:xfrm>
            <a:off x="8937730" y="4895500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91EF3B-B49C-E8C7-89F0-04E2CEA7B43B}"/>
              </a:ext>
            </a:extLst>
          </p:cNvPr>
          <p:cNvCxnSpPr>
            <a:cxnSpLocks/>
          </p:cNvCxnSpPr>
          <p:nvPr/>
        </p:nvCxnSpPr>
        <p:spPr>
          <a:xfrm>
            <a:off x="2639349" y="3251607"/>
            <a:ext cx="0" cy="1014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BF5B236-4D8B-849D-0CDF-2CB1B5EE7284}"/>
              </a:ext>
            </a:extLst>
          </p:cNvPr>
          <p:cNvSpPr txBox="1"/>
          <p:nvPr/>
        </p:nvSpPr>
        <p:spPr>
          <a:xfrm>
            <a:off x="7559719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9784F2-B3AB-C0FA-FDFE-48C83AB9B12E}"/>
              </a:ext>
            </a:extLst>
          </p:cNvPr>
          <p:cNvSpPr txBox="1"/>
          <p:nvPr/>
        </p:nvSpPr>
        <p:spPr>
          <a:xfrm>
            <a:off x="7553125" y="4380402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52E8FD-FCF1-9D02-67ED-6A11A8F587F0}"/>
              </a:ext>
            </a:extLst>
          </p:cNvPr>
          <p:cNvGrpSpPr/>
          <p:nvPr/>
        </p:nvGrpSpPr>
        <p:grpSpPr>
          <a:xfrm>
            <a:off x="6110717" y="2579087"/>
            <a:ext cx="292770" cy="637674"/>
            <a:chOff x="1074820" y="1507958"/>
            <a:chExt cx="292770" cy="6376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6683E5-928D-AB96-A3C8-DEC33C618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4609D8-A94B-A3DB-2632-7D450EB3848B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AFA4A0-2F6D-9E76-0439-2A01EEA8506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4FC6B1-A44C-6281-D85D-C5C51598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42B163E-9323-7661-DF34-CB6D47757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C970A2-F2EE-D728-1CB9-78DB718BD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7F439A-417F-3E0B-45D2-E46978701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14633A4-1B5E-0733-F51C-E4102BBAD162}"/>
              </a:ext>
            </a:extLst>
          </p:cNvPr>
          <p:cNvCxnSpPr/>
          <p:nvPr/>
        </p:nvCxnSpPr>
        <p:spPr>
          <a:xfrm>
            <a:off x="5932909" y="311048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2A3FC5E-0887-17BA-3438-BBB91A074EC2}"/>
              </a:ext>
            </a:extLst>
          </p:cNvPr>
          <p:cNvCxnSpPr>
            <a:cxnSpLocks/>
          </p:cNvCxnSpPr>
          <p:nvPr/>
        </p:nvCxnSpPr>
        <p:spPr>
          <a:xfrm flipV="1">
            <a:off x="4258959" y="2685366"/>
            <a:ext cx="1851758" cy="1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1E05C7-0258-A1DB-5D4E-EA66C6CAA296}"/>
              </a:ext>
            </a:extLst>
          </p:cNvPr>
          <p:cNvGrpSpPr/>
          <p:nvPr/>
        </p:nvGrpSpPr>
        <p:grpSpPr>
          <a:xfrm>
            <a:off x="8385327" y="3269097"/>
            <a:ext cx="292770" cy="637674"/>
            <a:chOff x="1074820" y="1507958"/>
            <a:chExt cx="292770" cy="637674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1C3327-A611-2BA8-B007-9186CF3A0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874B16B-1236-9BD1-3E90-062756FAD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545D7D5-18F9-460B-16FB-45A5E5B303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D96393-1B92-25C8-CCC7-A10F33059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3456A5-2F22-6878-6368-381F766CB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460A47E-6551-87B8-D148-22BB0E7B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016AB0-C9E3-96DB-019B-5F43AB8DD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D895F0D-4BF5-DC7B-F7F3-413542C80AFB}"/>
              </a:ext>
            </a:extLst>
          </p:cNvPr>
          <p:cNvCxnSpPr>
            <a:cxnSpLocks/>
          </p:cNvCxnSpPr>
          <p:nvPr/>
        </p:nvCxnSpPr>
        <p:spPr>
          <a:xfrm>
            <a:off x="8211392" y="3800492"/>
            <a:ext cx="1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322888-ED2A-D52F-5D81-55A9F50D831D}"/>
              </a:ext>
            </a:extLst>
          </p:cNvPr>
          <p:cNvCxnSpPr/>
          <p:nvPr/>
        </p:nvCxnSpPr>
        <p:spPr>
          <a:xfrm>
            <a:off x="8207519" y="337537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A453BE-6D86-FC77-F0DF-48F06E318EFA}"/>
              </a:ext>
            </a:extLst>
          </p:cNvPr>
          <p:cNvGrpSpPr/>
          <p:nvPr/>
        </p:nvGrpSpPr>
        <p:grpSpPr>
          <a:xfrm>
            <a:off x="5687559" y="2837199"/>
            <a:ext cx="234557" cy="529824"/>
            <a:chOff x="6175096" y="3854324"/>
            <a:chExt cx="144932" cy="375881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74FCEC5-7FFF-CD2B-A09D-CBC92E12F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5B7B22C-663B-5298-D166-FAF560E4BB75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ADDFCE-8A0A-44E6-3F10-0D51A57F6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48E2AC4-F542-64B0-39E2-25FBBBED0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73E0397-2938-3E11-F4FA-2B7B6C3675A8}"/>
              </a:ext>
            </a:extLst>
          </p:cNvPr>
          <p:cNvCxnSpPr>
            <a:cxnSpLocks/>
          </p:cNvCxnSpPr>
          <p:nvPr/>
        </p:nvCxnSpPr>
        <p:spPr>
          <a:xfrm flipV="1">
            <a:off x="4850346" y="3244816"/>
            <a:ext cx="842333" cy="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82F3A7-BB22-97E7-61AB-4A4C01CDB198}"/>
              </a:ext>
            </a:extLst>
          </p:cNvPr>
          <p:cNvCxnSpPr/>
          <p:nvPr/>
        </p:nvCxnSpPr>
        <p:spPr>
          <a:xfrm>
            <a:off x="4855248" y="3251607"/>
            <a:ext cx="0" cy="978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20A29EB-ABD9-7A97-166B-5F32289CDE2A}"/>
              </a:ext>
            </a:extLst>
          </p:cNvPr>
          <p:cNvCxnSpPr/>
          <p:nvPr/>
        </p:nvCxnSpPr>
        <p:spPr>
          <a:xfrm flipH="1">
            <a:off x="4672538" y="4227176"/>
            <a:ext cx="182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F48198F-3BEE-7A5F-E755-825029E62CA9}"/>
              </a:ext>
            </a:extLst>
          </p:cNvPr>
          <p:cNvCxnSpPr/>
          <p:nvPr/>
        </p:nvCxnSpPr>
        <p:spPr>
          <a:xfrm flipV="1">
            <a:off x="5804838" y="3309402"/>
            <a:ext cx="0" cy="17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48B782-ACF8-E9A2-8354-F25270D6A5C1}"/>
              </a:ext>
            </a:extLst>
          </p:cNvPr>
          <p:cNvCxnSpPr/>
          <p:nvPr/>
        </p:nvCxnSpPr>
        <p:spPr>
          <a:xfrm flipV="1">
            <a:off x="6267546" y="3096047"/>
            <a:ext cx="0" cy="332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F2B9FF-2C7F-338A-78BA-57A97CD3837D}"/>
              </a:ext>
            </a:extLst>
          </p:cNvPr>
          <p:cNvSpPr/>
          <p:nvPr/>
        </p:nvSpPr>
        <p:spPr>
          <a:xfrm>
            <a:off x="8132652" y="1613063"/>
            <a:ext cx="865785" cy="821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9148410-A97A-F2FF-1C77-6873D577E23E}"/>
              </a:ext>
            </a:extLst>
          </p:cNvPr>
          <p:cNvSpPr txBox="1"/>
          <p:nvPr/>
        </p:nvSpPr>
        <p:spPr>
          <a:xfrm>
            <a:off x="8114167" y="1590798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Memory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5E57BF1-21EE-8E4A-10F6-78E31B205327}"/>
              </a:ext>
            </a:extLst>
          </p:cNvPr>
          <p:cNvSpPr txBox="1"/>
          <p:nvPr/>
        </p:nvSpPr>
        <p:spPr>
          <a:xfrm>
            <a:off x="8073953" y="1812106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4F78C3D-D478-DE43-4F03-E7114516D4BA}"/>
              </a:ext>
            </a:extLst>
          </p:cNvPr>
          <p:cNvSpPr txBox="1"/>
          <p:nvPr/>
        </p:nvSpPr>
        <p:spPr>
          <a:xfrm>
            <a:off x="8659919" y="179381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dout</a:t>
            </a:r>
            <a:endParaRPr lang="en-US" sz="9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73B1BAA-D410-B540-5205-2CE3EA9D646F}"/>
              </a:ext>
            </a:extLst>
          </p:cNvPr>
          <p:cNvCxnSpPr>
            <a:cxnSpLocks/>
          </p:cNvCxnSpPr>
          <p:nvPr/>
        </p:nvCxnSpPr>
        <p:spPr>
          <a:xfrm>
            <a:off x="4886953" y="1941884"/>
            <a:ext cx="323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269FA4-5D6A-5E60-3C24-F06556105623}"/>
              </a:ext>
            </a:extLst>
          </p:cNvPr>
          <p:cNvSpPr txBox="1"/>
          <p:nvPr/>
        </p:nvSpPr>
        <p:spPr>
          <a:xfrm>
            <a:off x="8081009" y="206099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Address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C8C4D0-BC6B-C139-3FF5-F9792E04E4A1}"/>
              </a:ext>
            </a:extLst>
          </p:cNvPr>
          <p:cNvCxnSpPr>
            <a:cxnSpLocks/>
          </p:cNvCxnSpPr>
          <p:nvPr/>
        </p:nvCxnSpPr>
        <p:spPr>
          <a:xfrm>
            <a:off x="6651741" y="2171619"/>
            <a:ext cx="147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1165BCE-D4C3-69AB-C161-0AAA710C6CB4}"/>
              </a:ext>
            </a:extLst>
          </p:cNvPr>
          <p:cNvCxnSpPr/>
          <p:nvPr/>
        </p:nvCxnSpPr>
        <p:spPr>
          <a:xfrm flipV="1">
            <a:off x="83732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4285445-3673-F463-34B1-B7F351676027}"/>
              </a:ext>
            </a:extLst>
          </p:cNvPr>
          <p:cNvCxnSpPr/>
          <p:nvPr/>
        </p:nvCxnSpPr>
        <p:spPr>
          <a:xfrm flipV="1">
            <a:off x="87161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3FABC7-DD90-8352-C66A-7DFA23EE2633}"/>
              </a:ext>
            </a:extLst>
          </p:cNvPr>
          <p:cNvGrpSpPr/>
          <p:nvPr/>
        </p:nvGrpSpPr>
        <p:grpSpPr>
          <a:xfrm>
            <a:off x="9307301" y="4163398"/>
            <a:ext cx="234557" cy="870633"/>
            <a:chOff x="6175096" y="3854324"/>
            <a:chExt cx="144932" cy="375881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64F4C90-ABA8-4DDC-5808-F9A278B4E6FD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FC64163-8C45-5848-AF36-721E2025DF5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B09081B-A704-2107-897F-12A59ADE3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65FB0D5-90F0-B240-13F3-D73E3B74C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457D5C-9212-E0FE-91EE-284C0BA5FE52}"/>
              </a:ext>
            </a:extLst>
          </p:cNvPr>
          <p:cNvCxnSpPr/>
          <p:nvPr/>
        </p:nvCxnSpPr>
        <p:spPr>
          <a:xfrm flipH="1">
            <a:off x="2286000" y="3251607"/>
            <a:ext cx="353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21958C4-4752-F09F-ADEA-BCC0D47C8983}"/>
              </a:ext>
            </a:extLst>
          </p:cNvPr>
          <p:cNvSpPr txBox="1"/>
          <p:nvPr/>
        </p:nvSpPr>
        <p:spPr>
          <a:xfrm>
            <a:off x="3749453" y="4138524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instr</a:t>
            </a:r>
            <a:endParaRPr lang="en-US" sz="9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AE7D782-2F59-C6D9-A9D7-B38E1A913155}"/>
              </a:ext>
            </a:extLst>
          </p:cNvPr>
          <p:cNvSpPr txBox="1"/>
          <p:nvPr/>
        </p:nvSpPr>
        <p:spPr>
          <a:xfrm>
            <a:off x="8230139" y="2245179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8ECE18-76A6-8223-40C0-E1A4CF744BE9}"/>
              </a:ext>
            </a:extLst>
          </p:cNvPr>
          <p:cNvSpPr txBox="1"/>
          <p:nvPr/>
        </p:nvSpPr>
        <p:spPr>
          <a:xfrm>
            <a:off x="8565545" y="2241709"/>
            <a:ext cx="306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wr</a:t>
            </a:r>
            <a:endParaRPr lang="en-US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02C07-F7E1-1AF1-477B-00B68F177F07}"/>
              </a:ext>
            </a:extLst>
          </p:cNvPr>
          <p:cNvSpPr txBox="1"/>
          <p:nvPr/>
        </p:nvSpPr>
        <p:spPr>
          <a:xfrm>
            <a:off x="7795398" y="326222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0A05C49-A5A2-CC74-BAEB-00CF47323BC9}"/>
              </a:ext>
            </a:extLst>
          </p:cNvPr>
          <p:cNvSpPr txBox="1"/>
          <p:nvPr/>
        </p:nvSpPr>
        <p:spPr>
          <a:xfrm>
            <a:off x="7776328" y="3693360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78740B-BE6B-31B0-B4FD-0ED1D3EABF36}"/>
              </a:ext>
            </a:extLst>
          </p:cNvPr>
          <p:cNvSpPr txBox="1"/>
          <p:nvPr/>
        </p:nvSpPr>
        <p:spPr>
          <a:xfrm>
            <a:off x="8430583" y="347390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“-”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7860765-22E8-2DBF-0155-43937E1810EB}"/>
              </a:ext>
            </a:extLst>
          </p:cNvPr>
          <p:cNvCxnSpPr>
            <a:cxnSpLocks/>
          </p:cNvCxnSpPr>
          <p:nvPr/>
        </p:nvCxnSpPr>
        <p:spPr>
          <a:xfrm flipV="1">
            <a:off x="9204837" y="4520967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35D321-53C8-872A-430E-7732E67F0A79}"/>
              </a:ext>
            </a:extLst>
          </p:cNvPr>
          <p:cNvSpPr txBox="1"/>
          <p:nvPr/>
        </p:nvSpPr>
        <p:spPr>
          <a:xfrm>
            <a:off x="8882744" y="440263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F5E826E-C5DA-266A-3DEA-9D97594449EE}"/>
              </a:ext>
            </a:extLst>
          </p:cNvPr>
          <p:cNvCxnSpPr/>
          <p:nvPr/>
        </p:nvCxnSpPr>
        <p:spPr>
          <a:xfrm>
            <a:off x="9506818" y="4099798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70ACF3C-5A72-31AC-3830-8B43C336935F}"/>
              </a:ext>
            </a:extLst>
          </p:cNvPr>
          <p:cNvCxnSpPr>
            <a:cxnSpLocks/>
          </p:cNvCxnSpPr>
          <p:nvPr/>
        </p:nvCxnSpPr>
        <p:spPr>
          <a:xfrm>
            <a:off x="9389588" y="3591169"/>
            <a:ext cx="0" cy="65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F12A351-142A-23D7-36BD-9308B9D720AA}"/>
              </a:ext>
            </a:extLst>
          </p:cNvPr>
          <p:cNvCxnSpPr>
            <a:cxnSpLocks/>
          </p:cNvCxnSpPr>
          <p:nvPr/>
        </p:nvCxnSpPr>
        <p:spPr>
          <a:xfrm>
            <a:off x="8690708" y="3591169"/>
            <a:ext cx="695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760AF97-E733-241D-903A-11456E3E2363}"/>
              </a:ext>
            </a:extLst>
          </p:cNvPr>
          <p:cNvCxnSpPr/>
          <p:nvPr/>
        </p:nvCxnSpPr>
        <p:spPr>
          <a:xfrm flipH="1">
            <a:off x="211807" y="6023113"/>
            <a:ext cx="945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BC20363-C806-EF5C-EF5B-FA8F14D0B2F9}"/>
              </a:ext>
            </a:extLst>
          </p:cNvPr>
          <p:cNvCxnSpPr/>
          <p:nvPr/>
        </p:nvCxnSpPr>
        <p:spPr>
          <a:xfrm flipV="1">
            <a:off x="211807" y="2717971"/>
            <a:ext cx="0" cy="3295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76BEE7-FDFC-0D31-7B67-CAA4ECA61CC2}"/>
              </a:ext>
            </a:extLst>
          </p:cNvPr>
          <p:cNvCxnSpPr>
            <a:cxnSpLocks/>
          </p:cNvCxnSpPr>
          <p:nvPr/>
        </p:nvCxnSpPr>
        <p:spPr>
          <a:xfrm>
            <a:off x="9542834" y="4611234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1B7D252-CFD6-2A20-A0B7-01CB66AF15B1}"/>
              </a:ext>
            </a:extLst>
          </p:cNvPr>
          <p:cNvCxnSpPr>
            <a:cxnSpLocks/>
          </p:cNvCxnSpPr>
          <p:nvPr/>
        </p:nvCxnSpPr>
        <p:spPr>
          <a:xfrm>
            <a:off x="9679021" y="4611234"/>
            <a:ext cx="0" cy="141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0F94C90-2CFA-6FB0-6CDA-6336E014070E}"/>
              </a:ext>
            </a:extLst>
          </p:cNvPr>
          <p:cNvCxnSpPr/>
          <p:nvPr/>
        </p:nvCxnSpPr>
        <p:spPr>
          <a:xfrm flipV="1">
            <a:off x="4886953" y="1919827"/>
            <a:ext cx="0" cy="105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67B8A25-A48B-7850-EE9E-21374996DACF}"/>
              </a:ext>
            </a:extLst>
          </p:cNvPr>
          <p:cNvCxnSpPr>
            <a:cxnSpLocks/>
          </p:cNvCxnSpPr>
          <p:nvPr/>
        </p:nvCxnSpPr>
        <p:spPr>
          <a:xfrm>
            <a:off x="6392320" y="2899983"/>
            <a:ext cx="25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FAE5DC6-8CF9-2673-71C9-AFA4E7997F1B}"/>
              </a:ext>
            </a:extLst>
          </p:cNvPr>
          <p:cNvCxnSpPr>
            <a:cxnSpLocks/>
          </p:cNvCxnSpPr>
          <p:nvPr/>
        </p:nvCxnSpPr>
        <p:spPr>
          <a:xfrm flipV="1">
            <a:off x="6651741" y="2162573"/>
            <a:ext cx="0" cy="80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EC15423-B005-0183-7A9F-B576E62BCAAB}"/>
              </a:ext>
            </a:extLst>
          </p:cNvPr>
          <p:cNvCxnSpPr>
            <a:cxnSpLocks/>
          </p:cNvCxnSpPr>
          <p:nvPr/>
        </p:nvCxnSpPr>
        <p:spPr>
          <a:xfrm>
            <a:off x="6651741" y="2971893"/>
            <a:ext cx="406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014E321-5714-0DA0-BD84-AEA9AAE788C3}"/>
              </a:ext>
            </a:extLst>
          </p:cNvPr>
          <p:cNvGrpSpPr/>
          <p:nvPr/>
        </p:nvGrpSpPr>
        <p:grpSpPr>
          <a:xfrm>
            <a:off x="10716325" y="2398070"/>
            <a:ext cx="234557" cy="870633"/>
            <a:chOff x="6175096" y="3854324"/>
            <a:chExt cx="144932" cy="375881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C6483C4-28AE-F10B-774F-31BBB4098B87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51292B0-B5C4-AACF-9093-36C8D152D461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6CB2562-95CA-9D1A-979B-D7EFA56D8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8B1EEE-37B0-409C-F5C6-42593C03E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D9C989-9107-8E5B-7046-08BC10C20273}"/>
              </a:ext>
            </a:extLst>
          </p:cNvPr>
          <p:cNvCxnSpPr>
            <a:cxnSpLocks/>
          </p:cNvCxnSpPr>
          <p:nvPr/>
        </p:nvCxnSpPr>
        <p:spPr>
          <a:xfrm>
            <a:off x="9195002" y="2744225"/>
            <a:ext cx="1519197" cy="1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2A8EFA3-E029-7A54-9279-672AB9B9FD22}"/>
              </a:ext>
            </a:extLst>
          </p:cNvPr>
          <p:cNvCxnSpPr>
            <a:cxnSpLocks/>
          </p:cNvCxnSpPr>
          <p:nvPr/>
        </p:nvCxnSpPr>
        <p:spPr>
          <a:xfrm flipV="1">
            <a:off x="10624314" y="2556298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4EC9EEB-C174-2FF6-451C-065B8E648DDA}"/>
              </a:ext>
            </a:extLst>
          </p:cNvPr>
          <p:cNvSpPr txBox="1"/>
          <p:nvPr/>
        </p:nvSpPr>
        <p:spPr>
          <a:xfrm>
            <a:off x="9917222" y="2437937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”10000000”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C2E6CF6-7F9B-DF2E-8401-A11C6FFE7D1D}"/>
              </a:ext>
            </a:extLst>
          </p:cNvPr>
          <p:cNvCxnSpPr>
            <a:cxnSpLocks/>
          </p:cNvCxnSpPr>
          <p:nvPr/>
        </p:nvCxnSpPr>
        <p:spPr>
          <a:xfrm flipV="1">
            <a:off x="10852467" y="3154000"/>
            <a:ext cx="0" cy="195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669DA14-8A4A-8AE5-A36A-3E399FDEE2B1}"/>
              </a:ext>
            </a:extLst>
          </p:cNvPr>
          <p:cNvCxnSpPr>
            <a:cxnSpLocks/>
          </p:cNvCxnSpPr>
          <p:nvPr/>
        </p:nvCxnSpPr>
        <p:spPr>
          <a:xfrm>
            <a:off x="10951858" y="2845906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580A49F-8130-DF36-2C61-65CEF9F171E8}"/>
              </a:ext>
            </a:extLst>
          </p:cNvPr>
          <p:cNvCxnSpPr>
            <a:cxnSpLocks/>
          </p:cNvCxnSpPr>
          <p:nvPr/>
        </p:nvCxnSpPr>
        <p:spPr>
          <a:xfrm flipV="1">
            <a:off x="9202288" y="1919827"/>
            <a:ext cx="0" cy="824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237BD76-677C-61E9-5FF6-4634556047E6}"/>
              </a:ext>
            </a:extLst>
          </p:cNvPr>
          <p:cNvCxnSpPr>
            <a:cxnSpLocks/>
          </p:cNvCxnSpPr>
          <p:nvPr/>
        </p:nvCxnSpPr>
        <p:spPr>
          <a:xfrm flipH="1">
            <a:off x="9014468" y="1909226"/>
            <a:ext cx="195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B2ED79D-5D1E-998C-0587-601F1B3D6394}"/>
              </a:ext>
            </a:extLst>
          </p:cNvPr>
          <p:cNvCxnSpPr>
            <a:cxnSpLocks/>
          </p:cNvCxnSpPr>
          <p:nvPr/>
        </p:nvCxnSpPr>
        <p:spPr>
          <a:xfrm>
            <a:off x="11084668" y="1313234"/>
            <a:ext cx="0" cy="1551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0BF8DC2-0A04-BAF9-3B3C-69E04DB1B680}"/>
              </a:ext>
            </a:extLst>
          </p:cNvPr>
          <p:cNvCxnSpPr/>
          <p:nvPr/>
        </p:nvCxnSpPr>
        <p:spPr>
          <a:xfrm flipH="1">
            <a:off x="3047939" y="1316334"/>
            <a:ext cx="8025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6BF1B11-30E4-C250-7482-8150CD3EBE33}"/>
              </a:ext>
            </a:extLst>
          </p:cNvPr>
          <p:cNvCxnSpPr/>
          <p:nvPr/>
        </p:nvCxnSpPr>
        <p:spPr>
          <a:xfrm flipV="1">
            <a:off x="3072930" y="1316334"/>
            <a:ext cx="0" cy="187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76199D9-440A-9194-BCF0-9A2E6EDE070C}"/>
              </a:ext>
            </a:extLst>
          </p:cNvPr>
          <p:cNvCxnSpPr/>
          <p:nvPr/>
        </p:nvCxnSpPr>
        <p:spPr>
          <a:xfrm>
            <a:off x="2156808" y="190922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8D054836-2157-3BAC-A7D8-5291EF62197A}"/>
              </a:ext>
            </a:extLst>
          </p:cNvPr>
          <p:cNvSpPr txBox="1"/>
          <p:nvPr/>
        </p:nvSpPr>
        <p:spPr>
          <a:xfrm>
            <a:off x="6065686" y="241744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B6AF60-D791-21FB-8A86-0D04258DAA85}"/>
              </a:ext>
            </a:extLst>
          </p:cNvPr>
          <p:cNvSpPr/>
          <p:nvPr/>
        </p:nvSpPr>
        <p:spPr>
          <a:xfrm>
            <a:off x="5303520" y="993913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474B-DE86-EFAF-1F7B-17DC4F663F21}"/>
              </a:ext>
            </a:extLst>
          </p:cNvPr>
          <p:cNvSpPr/>
          <p:nvPr/>
        </p:nvSpPr>
        <p:spPr>
          <a:xfrm>
            <a:off x="7332224" y="993913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DE79B-19DD-529A-5879-5E22D4125189}"/>
              </a:ext>
            </a:extLst>
          </p:cNvPr>
          <p:cNvSpPr/>
          <p:nvPr/>
        </p:nvSpPr>
        <p:spPr>
          <a:xfrm>
            <a:off x="9864345" y="993913"/>
            <a:ext cx="124516" cy="4611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4FFA6-AD0D-E7BC-829D-1DA46F34FDF1}"/>
              </a:ext>
            </a:extLst>
          </p:cNvPr>
          <p:cNvSpPr/>
          <p:nvPr/>
        </p:nvSpPr>
        <p:spPr>
          <a:xfrm>
            <a:off x="2449409" y="993914"/>
            <a:ext cx="111831" cy="3024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A85F51-CDCF-DFC4-A78B-5B79381B7901}"/>
              </a:ext>
            </a:extLst>
          </p:cNvPr>
          <p:cNvSpPr txBox="1"/>
          <p:nvPr/>
        </p:nvSpPr>
        <p:spPr>
          <a:xfrm>
            <a:off x="2248850" y="72630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IF_ID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8595C-A8B4-EC1A-CEC5-C3F6C12A297B}"/>
              </a:ext>
            </a:extLst>
          </p:cNvPr>
          <p:cNvSpPr txBox="1"/>
          <p:nvPr/>
        </p:nvSpPr>
        <p:spPr>
          <a:xfrm>
            <a:off x="5078535" y="72223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ID_EX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4A068-9364-EA34-27D3-B5352516ABEB}"/>
              </a:ext>
            </a:extLst>
          </p:cNvPr>
          <p:cNvSpPr txBox="1"/>
          <p:nvPr/>
        </p:nvSpPr>
        <p:spPr>
          <a:xfrm>
            <a:off x="7018722" y="740372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EX_MEM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6CC08-2328-4CAE-36E1-B6668E8E0A0B}"/>
              </a:ext>
            </a:extLst>
          </p:cNvPr>
          <p:cNvSpPr txBox="1"/>
          <p:nvPr/>
        </p:nvSpPr>
        <p:spPr>
          <a:xfrm>
            <a:off x="9527038" y="73046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MEM_WB</a:t>
            </a:r>
          </a:p>
        </p:txBody>
      </p:sp>
    </p:spTree>
    <p:extLst>
      <p:ext uri="{BB962C8B-B14F-4D97-AF65-F5344CB8AC3E}">
        <p14:creationId xmlns:p14="http://schemas.microsoft.com/office/powerpoint/2010/main" val="1501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117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York, George W CIV USAF USAFA DF/DFEC</dc:creator>
  <cp:lastModifiedBy>York, George W CIV USAF USAFA DF/DFEC</cp:lastModifiedBy>
  <cp:revision>7</cp:revision>
  <cp:lastPrinted>2025-06-30T18:02:45Z</cp:lastPrinted>
  <dcterms:created xsi:type="dcterms:W3CDTF">2025-06-30T15:01:42Z</dcterms:created>
  <dcterms:modified xsi:type="dcterms:W3CDTF">2025-06-30T20:26:58Z</dcterms:modified>
</cp:coreProperties>
</file>