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18" d="100"/>
          <a:sy n="118" d="100"/>
        </p:scale>
        <p:origin x="1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3299-5041-75C6-017B-30BC5A77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B8DF-234E-2565-8A74-EC4222DD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57E2-614B-D8D3-DAFD-EB72441E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90C6-9279-0175-F287-5CC57F0F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97C7-E9F4-F1AF-9589-55C8A58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B3E-D736-AF83-EE9F-13F94B5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FD6A-15AB-A3D9-68C9-10A1DA0FE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C672-7AE0-6E8E-C3A7-6298D90D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457A-275A-9FF2-74DF-D9ECDF2D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FC87-DE10-893D-ED45-023BD9C8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2E4A7-F30E-A229-C8B2-EFAA9BEB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79462-7BAC-5207-FD65-DA6583A5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860B-1B0A-B930-D2DD-993523E7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0B7-78D5-E67F-FC88-5D255F2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8B40-7A68-DFDB-BD83-6B27D6BB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697-D311-D3F4-746D-9512D58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17B-7E5A-43C5-AFA7-CA8FAD4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C59-7FDA-699E-57AD-CD4F8B7B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3E41-82A1-9D05-F8BB-7CBEB4AE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BC14-12CB-B85A-903B-B6B3E5C7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BDC1-63DB-A261-8B23-4DB5378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5E3A-3EBC-4A5E-B2B6-C98ADB88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D6BF-0ABC-0A1E-2556-6181195E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F61C-418D-55F8-1B7C-FE7BEF2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840A-E96E-07C4-96F6-A07EDA8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E5CC-0588-6BDA-D14C-7841AE21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EAD0-6884-D842-3703-5940E1F30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65D7-E4D0-6E62-7410-8DD685ED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7052-AB9E-16C3-06EB-11FD3663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6E59-D0C1-59C6-AECF-05F568F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6FBB-64A9-ACBE-39EC-C8D5F230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773-A9B5-CAE2-7A49-D74CDCCD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8187-78C8-5A5F-AA62-B2B18968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4D96B-C717-D46C-BA87-BE57D3E58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135A0-3376-3CEC-BE24-0142BE8D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3AC10-421B-C35A-B933-38881A6F5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7917C-0CC4-4F40-CED8-E47FEAF9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FAFCF-F24B-F467-EE20-6295A7E0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A846-92AC-6BF7-0A06-104B81E3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F6E-DCF2-8CBC-0A12-19FBFEC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BD701-32A0-96D1-647C-B494D928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53AA-0B6F-1296-7C13-668735B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92D3-3E5D-4D55-9820-26F14655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79F85-5DE8-E547-90AD-EA619EAF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778A-56AF-B474-3FA7-E1C69EC0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13C4-15EC-1F25-AA88-0E7F792C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C723-D383-8BBE-4335-E9AC5A8A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FEE8-EA2C-0896-1608-DD49A5F8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0344-FE72-8D2C-2A7A-98D16F42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8B27-B0FB-3AC9-EE50-116F5890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E820-C4D0-A9B9-3984-64D0AEFD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F1BD-E095-E09D-35E0-8B5632EE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AEC-5F14-6769-2CA4-40366A78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C298D-F147-E7D7-A1EB-D18A0AE6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0A7D-1C77-2BB1-E9DF-A6BFBADA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A765-EAFF-C2C5-315F-08EA8198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6CCC-11A5-2B7F-114C-9486DDF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6D6A-8D27-FCE0-0A3F-E85DD5B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EFFF-13F7-262B-B970-735F2F0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BEF5-8A79-A960-F86F-B92A2C4A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C7EF-1281-E6F3-8101-E7427E5E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AC2B-E565-9204-1CEB-303278FA4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FD1-1743-4E35-DD86-376C42FB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5267A-D19E-887C-DE49-0FCC56FF700B}"/>
              </a:ext>
            </a:extLst>
          </p:cNvPr>
          <p:cNvSpPr txBox="1"/>
          <p:nvPr/>
        </p:nvSpPr>
        <p:spPr>
          <a:xfrm>
            <a:off x="3825240" y="82040"/>
            <a:ext cx="4810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Stage 4. RISC-V 5-cycle Pipeline Architecture</a:t>
            </a:r>
          </a:p>
          <a:p>
            <a:pPr algn="ctr"/>
            <a:r>
              <a:rPr lang="en-US" sz="1200" b="1" dirty="0"/>
              <a:t>Forwarding / Earlier Branch Decision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24797-49E0-B67E-FC03-3154A41834EF}"/>
              </a:ext>
            </a:extLst>
          </p:cNvPr>
          <p:cNvSpPr txBox="1"/>
          <p:nvPr/>
        </p:nvSpPr>
        <p:spPr>
          <a:xfrm>
            <a:off x="389615" y="591970"/>
            <a:ext cx="155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Instruction Fetch (IF)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2132D-A974-B4EB-7900-F8BED8A09AB0}"/>
              </a:ext>
            </a:extLst>
          </p:cNvPr>
          <p:cNvSpPr txBox="1"/>
          <p:nvPr/>
        </p:nvSpPr>
        <p:spPr>
          <a:xfrm>
            <a:off x="3072930" y="623773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 Decode (ID) /</a:t>
            </a:r>
          </a:p>
          <a:p>
            <a:pPr algn="ctr"/>
            <a:r>
              <a:rPr lang="en-US" sz="1200" dirty="0"/>
              <a:t>Register Fetch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2FF47-5A2B-0305-FCBA-6E39C9831663}"/>
              </a:ext>
            </a:extLst>
          </p:cNvPr>
          <p:cNvSpPr txBox="1"/>
          <p:nvPr/>
        </p:nvSpPr>
        <p:spPr>
          <a:xfrm>
            <a:off x="5804838" y="607871"/>
            <a:ext cx="109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Execute (EX) /</a:t>
            </a:r>
          </a:p>
          <a:p>
            <a:pPr algn="ctr"/>
            <a:r>
              <a:rPr lang="en-US" sz="1200" dirty="0"/>
              <a:t>Address Calc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752A1-6D5B-3A06-E499-B8A91491317E}"/>
              </a:ext>
            </a:extLst>
          </p:cNvPr>
          <p:cNvSpPr txBox="1"/>
          <p:nvPr/>
        </p:nvSpPr>
        <p:spPr>
          <a:xfrm>
            <a:off x="7813021" y="591969"/>
            <a:ext cx="169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Memory Access (MEM)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0E26C-B122-EBF8-1BAE-F14C52F6765D}"/>
              </a:ext>
            </a:extLst>
          </p:cNvPr>
          <p:cNvSpPr txBox="1"/>
          <p:nvPr/>
        </p:nvSpPr>
        <p:spPr>
          <a:xfrm>
            <a:off x="10341685" y="591969"/>
            <a:ext cx="1255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Write Back (WB)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A6833-C633-E5C9-7E4C-C120C994AEAE}"/>
              </a:ext>
            </a:extLst>
          </p:cNvPr>
          <p:cNvCxnSpPr>
            <a:cxnSpLocks/>
          </p:cNvCxnSpPr>
          <p:nvPr/>
        </p:nvCxnSpPr>
        <p:spPr>
          <a:xfrm flipH="1">
            <a:off x="2638258" y="1862975"/>
            <a:ext cx="1327" cy="3053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90484-36CB-4907-076A-02E3D3D32D1E}"/>
              </a:ext>
            </a:extLst>
          </p:cNvPr>
          <p:cNvCxnSpPr/>
          <p:nvPr/>
        </p:nvCxnSpPr>
        <p:spPr>
          <a:xfrm>
            <a:off x="5506905" y="1862975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60DFE6-5315-9AC9-190B-7C588133F608}"/>
              </a:ext>
            </a:extLst>
          </p:cNvPr>
          <p:cNvCxnSpPr/>
          <p:nvPr/>
        </p:nvCxnSpPr>
        <p:spPr>
          <a:xfrm>
            <a:off x="7561948" y="1862975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19404-0CCB-B1DC-032D-7F61334BD5A1}"/>
              </a:ext>
            </a:extLst>
          </p:cNvPr>
          <p:cNvCxnSpPr/>
          <p:nvPr/>
        </p:nvCxnSpPr>
        <p:spPr>
          <a:xfrm>
            <a:off x="10069478" y="1862975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1C8A5-1E03-D3EE-A0CD-31E6BF30CE41}"/>
              </a:ext>
            </a:extLst>
          </p:cNvPr>
          <p:cNvSpPr/>
          <p:nvPr/>
        </p:nvSpPr>
        <p:spPr>
          <a:xfrm>
            <a:off x="532490" y="3100279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1EBFC-D10E-E8FA-702E-C2055631644E}"/>
              </a:ext>
            </a:extLst>
          </p:cNvPr>
          <p:cNvSpPr txBox="1"/>
          <p:nvPr/>
        </p:nvSpPr>
        <p:spPr>
          <a:xfrm>
            <a:off x="510696" y="3409622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E83A9E-00CB-A2F8-9F98-DB66FE846D2B}"/>
              </a:ext>
            </a:extLst>
          </p:cNvPr>
          <p:cNvGrpSpPr/>
          <p:nvPr/>
        </p:nvGrpSpPr>
        <p:grpSpPr>
          <a:xfrm>
            <a:off x="1359409" y="2462605"/>
            <a:ext cx="292770" cy="637674"/>
            <a:chOff x="1074820" y="1507958"/>
            <a:chExt cx="292770" cy="6376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A9A5B-CB84-2EB0-E546-86EC440B72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5C77C1-9CF9-1E16-50F7-97165BEA36DD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B8CDA6-2762-C4F5-462F-1DFB1F8AD3FF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2FE24B-5DF0-F485-4D3C-1274E5165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975B7-C231-726E-F036-03E868A2B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EF4851-5EED-A8DF-0BFA-2D36255F2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E1BB0F-7F44-AAB3-DDC6-D559EF8CF86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9779250-CCA9-E70F-BB44-4BF6A6DFE9DB}"/>
              </a:ext>
            </a:extLst>
          </p:cNvPr>
          <p:cNvSpPr/>
          <p:nvPr/>
        </p:nvSpPr>
        <p:spPr>
          <a:xfrm>
            <a:off x="1136475" y="3303944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1C18F-2509-EE4D-4CCF-671D6132B81A}"/>
              </a:ext>
            </a:extLst>
          </p:cNvPr>
          <p:cNvSpPr txBox="1"/>
          <p:nvPr/>
        </p:nvSpPr>
        <p:spPr>
          <a:xfrm>
            <a:off x="1081369" y="3518519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Instruction</a:t>
            </a:r>
          </a:p>
          <a:p>
            <a:pPr algn="ctr"/>
            <a:r>
              <a:rPr lang="en-US" sz="1000" dirty="0"/>
              <a:t>Memory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2F0744-F252-2E57-E70D-46D638EDC959}"/>
              </a:ext>
            </a:extLst>
          </p:cNvPr>
          <p:cNvSpPr/>
          <p:nvPr/>
        </p:nvSpPr>
        <p:spPr>
          <a:xfrm>
            <a:off x="1976172" y="3303944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6E3533-5E8E-745F-D8F5-A23CE9ABD26D}"/>
              </a:ext>
            </a:extLst>
          </p:cNvPr>
          <p:cNvSpPr txBox="1"/>
          <p:nvPr/>
        </p:nvSpPr>
        <p:spPr>
          <a:xfrm>
            <a:off x="1983880" y="361328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2B66EC-2BE1-E44E-7373-F40AC05C62C6}"/>
              </a:ext>
            </a:extLst>
          </p:cNvPr>
          <p:cNvSpPr/>
          <p:nvPr/>
        </p:nvSpPr>
        <p:spPr>
          <a:xfrm>
            <a:off x="1988550" y="2345834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1A2BC1-FBC0-F6F1-4CF7-DA1BFBA2B724}"/>
              </a:ext>
            </a:extLst>
          </p:cNvPr>
          <p:cNvSpPr txBox="1"/>
          <p:nvPr/>
        </p:nvSpPr>
        <p:spPr>
          <a:xfrm>
            <a:off x="1921674" y="2665779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NPC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85C22F-9117-9276-318F-953E57303C7F}"/>
              </a:ext>
            </a:extLst>
          </p:cNvPr>
          <p:cNvCxnSpPr/>
          <p:nvPr/>
        </p:nvCxnSpPr>
        <p:spPr>
          <a:xfrm>
            <a:off x="1181601" y="2994000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FB51DF-C201-E15E-5AC3-33F19BCD98C8}"/>
              </a:ext>
            </a:extLst>
          </p:cNvPr>
          <p:cNvSpPr txBox="1"/>
          <p:nvPr/>
        </p:nvSpPr>
        <p:spPr>
          <a:xfrm>
            <a:off x="978691" y="286802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DC1730-2DC8-EE14-BF4C-B0BDADDC0FF1}"/>
              </a:ext>
            </a:extLst>
          </p:cNvPr>
          <p:cNvCxnSpPr/>
          <p:nvPr/>
        </p:nvCxnSpPr>
        <p:spPr>
          <a:xfrm>
            <a:off x="1181601" y="256888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9943FA-4B6F-768D-06C0-4089702D09F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651248" y="2778289"/>
            <a:ext cx="337302" cy="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2E7DC4-844A-C5EA-DE17-84B5DF7297B8}"/>
              </a:ext>
            </a:extLst>
          </p:cNvPr>
          <p:cNvCxnSpPr/>
          <p:nvPr/>
        </p:nvCxnSpPr>
        <p:spPr>
          <a:xfrm>
            <a:off x="1806072" y="373575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9D7864-D93C-BF99-66FF-D2C4F2C00D63}"/>
              </a:ext>
            </a:extLst>
          </p:cNvPr>
          <p:cNvCxnSpPr>
            <a:cxnSpLocks/>
          </p:cNvCxnSpPr>
          <p:nvPr/>
        </p:nvCxnSpPr>
        <p:spPr>
          <a:xfrm>
            <a:off x="835472" y="3571106"/>
            <a:ext cx="29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42732E-8C7A-B59A-A71F-EE6E1C3473D7}"/>
              </a:ext>
            </a:extLst>
          </p:cNvPr>
          <p:cNvCxnSpPr/>
          <p:nvPr/>
        </p:nvCxnSpPr>
        <p:spPr>
          <a:xfrm>
            <a:off x="934575" y="2568884"/>
            <a:ext cx="0" cy="1002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974812-60ED-4172-D124-4A8113D87693}"/>
              </a:ext>
            </a:extLst>
          </p:cNvPr>
          <p:cNvCxnSpPr/>
          <p:nvPr/>
        </p:nvCxnSpPr>
        <p:spPr>
          <a:xfrm flipH="1">
            <a:off x="932949" y="2568884"/>
            <a:ext cx="2486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51380C-7AC3-E614-919E-D239B7148F90}"/>
              </a:ext>
            </a:extLst>
          </p:cNvPr>
          <p:cNvCxnSpPr/>
          <p:nvPr/>
        </p:nvCxnSpPr>
        <p:spPr>
          <a:xfrm>
            <a:off x="354682" y="357110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3D81353-E0D4-11A6-8251-372780A9E3C4}"/>
              </a:ext>
            </a:extLst>
          </p:cNvPr>
          <p:cNvSpPr/>
          <p:nvPr/>
        </p:nvSpPr>
        <p:spPr>
          <a:xfrm>
            <a:off x="1077442" y="4916175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8D0138-4B77-FFA4-8FF2-FD84E92B36C9}"/>
              </a:ext>
            </a:extLst>
          </p:cNvPr>
          <p:cNvSpPr txBox="1"/>
          <p:nvPr/>
        </p:nvSpPr>
        <p:spPr>
          <a:xfrm>
            <a:off x="1115312" y="5130750"/>
            <a:ext cx="60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Control</a:t>
            </a:r>
          </a:p>
          <a:p>
            <a:pPr algn="ctr"/>
            <a:r>
              <a:rPr lang="en-US" sz="1000" dirty="0"/>
              <a:t>Unit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E5928D-8B59-DB64-4689-8B8A1D94A22C}"/>
              </a:ext>
            </a:extLst>
          </p:cNvPr>
          <p:cNvSpPr/>
          <p:nvPr/>
        </p:nvSpPr>
        <p:spPr>
          <a:xfrm>
            <a:off x="1995038" y="5834586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7C1290-2996-9401-3AC2-06CF5A8F9D57}"/>
              </a:ext>
            </a:extLst>
          </p:cNvPr>
          <p:cNvSpPr txBox="1"/>
          <p:nvPr/>
        </p:nvSpPr>
        <p:spPr>
          <a:xfrm>
            <a:off x="1917139" y="6012514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  <a:p>
            <a:pPr algn="ctr"/>
            <a:r>
              <a:rPr lang="en-US" sz="900" dirty="0"/>
              <a:t>CNTL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D0DCE7-42C6-8F85-8B9C-A00EF9724EBB}"/>
              </a:ext>
            </a:extLst>
          </p:cNvPr>
          <p:cNvCxnSpPr/>
          <p:nvPr/>
        </p:nvCxnSpPr>
        <p:spPr>
          <a:xfrm>
            <a:off x="905315" y="538809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58AD97-7803-3315-AF03-8F40DF1BD335}"/>
              </a:ext>
            </a:extLst>
          </p:cNvPr>
          <p:cNvCxnSpPr/>
          <p:nvPr/>
        </p:nvCxnSpPr>
        <p:spPr>
          <a:xfrm>
            <a:off x="2298020" y="6246154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2F3C86-53F2-D75C-D209-C94C59ADC93E}"/>
              </a:ext>
            </a:extLst>
          </p:cNvPr>
          <p:cNvCxnSpPr>
            <a:cxnSpLocks/>
          </p:cNvCxnSpPr>
          <p:nvPr/>
        </p:nvCxnSpPr>
        <p:spPr>
          <a:xfrm>
            <a:off x="1765164" y="6123892"/>
            <a:ext cx="229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DE6B25-B7FD-82FD-51BE-1AB615A6B635}"/>
              </a:ext>
            </a:extLst>
          </p:cNvPr>
          <p:cNvCxnSpPr>
            <a:stCxn id="43" idx="3"/>
          </p:cNvCxnSpPr>
          <p:nvPr/>
        </p:nvCxnSpPr>
        <p:spPr>
          <a:xfrm flipV="1">
            <a:off x="2279154" y="3735756"/>
            <a:ext cx="149721" cy="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7589EA-2600-0EE7-5D7E-FFA354A03D39}"/>
              </a:ext>
            </a:extLst>
          </p:cNvPr>
          <p:cNvCxnSpPr>
            <a:cxnSpLocks/>
          </p:cNvCxnSpPr>
          <p:nvPr/>
        </p:nvCxnSpPr>
        <p:spPr>
          <a:xfrm>
            <a:off x="905315" y="4554736"/>
            <a:ext cx="0" cy="20677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633958-DAF6-D732-2373-3901093A51FA}"/>
              </a:ext>
            </a:extLst>
          </p:cNvPr>
          <p:cNvCxnSpPr>
            <a:cxnSpLocks/>
          </p:cNvCxnSpPr>
          <p:nvPr/>
        </p:nvCxnSpPr>
        <p:spPr>
          <a:xfrm>
            <a:off x="905315" y="4546715"/>
            <a:ext cx="1523560" cy="80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6F7810-982D-2B77-AC93-0E1947AF6544}"/>
              </a:ext>
            </a:extLst>
          </p:cNvPr>
          <p:cNvCxnSpPr>
            <a:cxnSpLocks/>
          </p:cNvCxnSpPr>
          <p:nvPr/>
        </p:nvCxnSpPr>
        <p:spPr>
          <a:xfrm>
            <a:off x="2428875" y="3314775"/>
            <a:ext cx="0" cy="12399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4A266D-F4C6-7070-9203-F459E46AE102}"/>
              </a:ext>
            </a:extLst>
          </p:cNvPr>
          <p:cNvCxnSpPr>
            <a:cxnSpLocks/>
          </p:cNvCxnSpPr>
          <p:nvPr/>
        </p:nvCxnSpPr>
        <p:spPr>
          <a:xfrm>
            <a:off x="1763837" y="5388092"/>
            <a:ext cx="475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5E3C8FC-BB27-8EAD-AA8B-33B131880EBA}"/>
              </a:ext>
            </a:extLst>
          </p:cNvPr>
          <p:cNvSpPr/>
          <p:nvPr/>
        </p:nvSpPr>
        <p:spPr>
          <a:xfrm>
            <a:off x="3538057" y="3099557"/>
            <a:ext cx="865785" cy="124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33EE89-68AF-712F-BEF3-4270A403DD6C}"/>
              </a:ext>
            </a:extLst>
          </p:cNvPr>
          <p:cNvSpPr txBox="1"/>
          <p:nvPr/>
        </p:nvSpPr>
        <p:spPr>
          <a:xfrm>
            <a:off x="3630763" y="3068554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Registers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AE12B1-7545-1454-6C3C-AB92CE68BA32}"/>
              </a:ext>
            </a:extLst>
          </p:cNvPr>
          <p:cNvSpPr txBox="1"/>
          <p:nvPr/>
        </p:nvSpPr>
        <p:spPr>
          <a:xfrm>
            <a:off x="3480618" y="3294127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30ED51-6ECC-1E79-E116-A0B4491B4CEE}"/>
              </a:ext>
            </a:extLst>
          </p:cNvPr>
          <p:cNvSpPr txBox="1"/>
          <p:nvPr/>
        </p:nvSpPr>
        <p:spPr>
          <a:xfrm>
            <a:off x="3472911" y="3507191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272481-4C37-B8F1-EC3A-AFDE741A0241}"/>
              </a:ext>
            </a:extLst>
          </p:cNvPr>
          <p:cNvSpPr txBox="1"/>
          <p:nvPr/>
        </p:nvSpPr>
        <p:spPr>
          <a:xfrm>
            <a:off x="3487232" y="3725539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61CD7D-9C78-AF40-DA46-A961D099BBAC}"/>
              </a:ext>
            </a:extLst>
          </p:cNvPr>
          <p:cNvSpPr txBox="1"/>
          <p:nvPr/>
        </p:nvSpPr>
        <p:spPr>
          <a:xfrm>
            <a:off x="3476206" y="394763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7A2420-3BF4-06F5-C94F-24FA12BE23C4}"/>
              </a:ext>
            </a:extLst>
          </p:cNvPr>
          <p:cNvSpPr txBox="1"/>
          <p:nvPr/>
        </p:nvSpPr>
        <p:spPr>
          <a:xfrm>
            <a:off x="3986471" y="347161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3E35CA-0236-A05F-53D0-1E8A84D64527}"/>
              </a:ext>
            </a:extLst>
          </p:cNvPr>
          <p:cNvSpPr txBox="1"/>
          <p:nvPr/>
        </p:nvSpPr>
        <p:spPr>
          <a:xfrm>
            <a:off x="3979857" y="373427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430F1D-2781-5846-8B40-4AA2EF16F7DF}"/>
              </a:ext>
            </a:extLst>
          </p:cNvPr>
          <p:cNvCxnSpPr>
            <a:cxnSpLocks/>
          </p:cNvCxnSpPr>
          <p:nvPr/>
        </p:nvCxnSpPr>
        <p:spPr>
          <a:xfrm flipV="1">
            <a:off x="4401834" y="3840955"/>
            <a:ext cx="1433720" cy="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F0F484-4DF4-2533-8B03-F090046F1463}"/>
              </a:ext>
            </a:extLst>
          </p:cNvPr>
          <p:cNvCxnSpPr>
            <a:cxnSpLocks/>
          </p:cNvCxnSpPr>
          <p:nvPr/>
        </p:nvCxnSpPr>
        <p:spPr>
          <a:xfrm flipV="1">
            <a:off x="2428875" y="3409543"/>
            <a:ext cx="1108177" cy="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73D457-1D45-45DC-597B-F39E1DA08775}"/>
              </a:ext>
            </a:extLst>
          </p:cNvPr>
          <p:cNvCxnSpPr>
            <a:cxnSpLocks/>
          </p:cNvCxnSpPr>
          <p:nvPr/>
        </p:nvCxnSpPr>
        <p:spPr>
          <a:xfrm>
            <a:off x="2428875" y="3622607"/>
            <a:ext cx="110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B65014-ADFF-C974-2427-EBBA0A442924}"/>
              </a:ext>
            </a:extLst>
          </p:cNvPr>
          <p:cNvCxnSpPr>
            <a:cxnSpLocks/>
          </p:cNvCxnSpPr>
          <p:nvPr/>
        </p:nvCxnSpPr>
        <p:spPr>
          <a:xfrm>
            <a:off x="2428875" y="3840955"/>
            <a:ext cx="1102156" cy="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A0FA7-729C-BA90-755B-B07A92FEFF53}"/>
              </a:ext>
            </a:extLst>
          </p:cNvPr>
          <p:cNvSpPr txBox="1"/>
          <p:nvPr/>
        </p:nvSpPr>
        <p:spPr>
          <a:xfrm>
            <a:off x="3480618" y="4120669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reg_write</a:t>
            </a:r>
            <a:endParaRPr lang="en-US" sz="9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77C039-2182-654F-6A35-40B8C3B82901}"/>
              </a:ext>
            </a:extLst>
          </p:cNvPr>
          <p:cNvCxnSpPr>
            <a:cxnSpLocks/>
          </p:cNvCxnSpPr>
          <p:nvPr/>
        </p:nvCxnSpPr>
        <p:spPr>
          <a:xfrm>
            <a:off x="3215805" y="4063048"/>
            <a:ext cx="314709" cy="1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194351-1F6F-6ECD-551A-2B077972FE1F}"/>
              </a:ext>
            </a:extLst>
          </p:cNvPr>
          <p:cNvCxnSpPr/>
          <p:nvPr/>
        </p:nvCxnSpPr>
        <p:spPr>
          <a:xfrm>
            <a:off x="3359244" y="4256626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640488-7F74-ACFA-C3D7-F537C70A09BF}"/>
              </a:ext>
            </a:extLst>
          </p:cNvPr>
          <p:cNvSpPr/>
          <p:nvPr/>
        </p:nvSpPr>
        <p:spPr>
          <a:xfrm>
            <a:off x="1086375" y="5986893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FE176C-F8AC-D0A4-16C8-9E5D45E76EEA}"/>
              </a:ext>
            </a:extLst>
          </p:cNvPr>
          <p:cNvSpPr txBox="1"/>
          <p:nvPr/>
        </p:nvSpPr>
        <p:spPr>
          <a:xfrm>
            <a:off x="1144694" y="600678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E242FA-A035-C849-18B8-46769A45A7CC}"/>
              </a:ext>
            </a:extLst>
          </p:cNvPr>
          <p:cNvCxnSpPr/>
          <p:nvPr/>
        </p:nvCxnSpPr>
        <p:spPr>
          <a:xfrm>
            <a:off x="908567" y="612511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072AB9E-03D5-1BB6-662D-CF697E282081}"/>
              </a:ext>
            </a:extLst>
          </p:cNvPr>
          <p:cNvCxnSpPr>
            <a:cxnSpLocks/>
          </p:cNvCxnSpPr>
          <p:nvPr/>
        </p:nvCxnSpPr>
        <p:spPr>
          <a:xfrm>
            <a:off x="1763837" y="6493351"/>
            <a:ext cx="231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BBC265-9F36-86B1-82C4-3FDAB7F4F15B}"/>
              </a:ext>
            </a:extLst>
          </p:cNvPr>
          <p:cNvSpPr/>
          <p:nvPr/>
        </p:nvSpPr>
        <p:spPr>
          <a:xfrm>
            <a:off x="1085048" y="6356352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F6F2F-B91C-1D7F-98CB-28D8B2F4EF02}"/>
              </a:ext>
            </a:extLst>
          </p:cNvPr>
          <p:cNvSpPr txBox="1"/>
          <p:nvPr/>
        </p:nvSpPr>
        <p:spPr>
          <a:xfrm>
            <a:off x="1143367" y="63762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funct7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26D306-46DD-18FB-80A1-6346D00C5885}"/>
              </a:ext>
            </a:extLst>
          </p:cNvPr>
          <p:cNvCxnSpPr/>
          <p:nvPr/>
        </p:nvCxnSpPr>
        <p:spPr>
          <a:xfrm>
            <a:off x="907240" y="6494575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619A53-5593-55CA-7ECB-A72DC2C2AB4D}"/>
              </a:ext>
            </a:extLst>
          </p:cNvPr>
          <p:cNvCxnSpPr/>
          <p:nvPr/>
        </p:nvCxnSpPr>
        <p:spPr>
          <a:xfrm flipH="1">
            <a:off x="1946513" y="5323322"/>
            <a:ext cx="77899" cy="12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9A210-9B95-3371-FB33-95617722EA31}"/>
              </a:ext>
            </a:extLst>
          </p:cNvPr>
          <p:cNvSpPr txBox="1"/>
          <p:nvPr/>
        </p:nvSpPr>
        <p:spPr>
          <a:xfrm>
            <a:off x="1831072" y="5199692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9F83E5-4EE5-7034-134B-A22F1EA7ED48}"/>
              </a:ext>
            </a:extLst>
          </p:cNvPr>
          <p:cNvSpPr/>
          <p:nvPr/>
        </p:nvSpPr>
        <p:spPr>
          <a:xfrm>
            <a:off x="3949628" y="4792569"/>
            <a:ext cx="865785" cy="460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1A3BDE-0FB4-6B4D-C6C0-53B6E6178991}"/>
              </a:ext>
            </a:extLst>
          </p:cNvPr>
          <p:cNvSpPr txBox="1"/>
          <p:nvPr/>
        </p:nvSpPr>
        <p:spPr>
          <a:xfrm>
            <a:off x="3898868" y="476156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Sign Extension</a:t>
            </a:r>
          </a:p>
          <a:p>
            <a:pPr algn="ctr"/>
            <a:endParaRPr 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F3F7A3-DBC8-6819-227D-49A14F7C2B32}"/>
              </a:ext>
            </a:extLst>
          </p:cNvPr>
          <p:cNvSpPr txBox="1"/>
          <p:nvPr/>
        </p:nvSpPr>
        <p:spPr>
          <a:xfrm>
            <a:off x="4454667" y="4968860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E5AF114-E674-2C84-7A79-4F931C99BC05}"/>
              </a:ext>
            </a:extLst>
          </p:cNvPr>
          <p:cNvCxnSpPr>
            <a:cxnSpLocks/>
          </p:cNvCxnSpPr>
          <p:nvPr/>
        </p:nvCxnSpPr>
        <p:spPr>
          <a:xfrm>
            <a:off x="2782224" y="5123002"/>
            <a:ext cx="116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48BF948-61BF-AC37-8597-388094170D18}"/>
              </a:ext>
            </a:extLst>
          </p:cNvPr>
          <p:cNvSpPr/>
          <p:nvPr/>
        </p:nvSpPr>
        <p:spPr>
          <a:xfrm>
            <a:off x="3509538" y="1883241"/>
            <a:ext cx="865785" cy="1056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719632-7E59-F7B2-AEF4-E4C30AA0AEF2}"/>
              </a:ext>
            </a:extLst>
          </p:cNvPr>
          <p:cNvSpPr txBox="1"/>
          <p:nvPr/>
        </p:nvSpPr>
        <p:spPr>
          <a:xfrm>
            <a:off x="3688008" y="185223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Offset</a:t>
            </a:r>
          </a:p>
          <a:p>
            <a:pPr algn="ctr"/>
            <a:endParaRPr 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32B689-7D1C-F807-6B45-D8272427DA3A}"/>
              </a:ext>
            </a:extLst>
          </p:cNvPr>
          <p:cNvSpPr txBox="1"/>
          <p:nvPr/>
        </p:nvSpPr>
        <p:spPr>
          <a:xfrm>
            <a:off x="3459092" y="2100756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31B5896-D57B-4667-02CD-6AAF11DEE5E2}"/>
              </a:ext>
            </a:extLst>
          </p:cNvPr>
          <p:cNvSpPr txBox="1"/>
          <p:nvPr/>
        </p:nvSpPr>
        <p:spPr>
          <a:xfrm>
            <a:off x="3473367" y="2290875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6DDD09-EA41-1470-2429-DBE27164913F}"/>
              </a:ext>
            </a:extLst>
          </p:cNvPr>
          <p:cNvSpPr txBox="1"/>
          <p:nvPr/>
        </p:nvSpPr>
        <p:spPr>
          <a:xfrm>
            <a:off x="3660579" y="2517961"/>
            <a:ext cx="7136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Branch PC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B969FF2-6DAD-23DC-28B8-ACF737E02DB2}"/>
              </a:ext>
            </a:extLst>
          </p:cNvPr>
          <p:cNvCxnSpPr>
            <a:cxnSpLocks/>
          </p:cNvCxnSpPr>
          <p:nvPr/>
        </p:nvCxnSpPr>
        <p:spPr>
          <a:xfrm>
            <a:off x="4373315" y="2633377"/>
            <a:ext cx="37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030B5C6-68FA-2DA5-919A-5B353DA9C1A8}"/>
              </a:ext>
            </a:extLst>
          </p:cNvPr>
          <p:cNvCxnSpPr>
            <a:cxnSpLocks/>
          </p:cNvCxnSpPr>
          <p:nvPr/>
        </p:nvCxnSpPr>
        <p:spPr>
          <a:xfrm>
            <a:off x="3331730" y="221367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779A5A3-D9AC-4884-E09E-088355A5273D}"/>
              </a:ext>
            </a:extLst>
          </p:cNvPr>
          <p:cNvCxnSpPr>
            <a:cxnSpLocks/>
          </p:cNvCxnSpPr>
          <p:nvPr/>
        </p:nvCxnSpPr>
        <p:spPr>
          <a:xfrm>
            <a:off x="3331730" y="241399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5FA3F6B-D94A-A494-28FD-7D4F921979A2}"/>
              </a:ext>
            </a:extLst>
          </p:cNvPr>
          <p:cNvSpPr txBox="1"/>
          <p:nvPr/>
        </p:nvSpPr>
        <p:spPr>
          <a:xfrm>
            <a:off x="3746992" y="2671904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Jump PC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E8E377D-848A-C4CD-E531-28E5114DF352}"/>
              </a:ext>
            </a:extLst>
          </p:cNvPr>
          <p:cNvCxnSpPr>
            <a:cxnSpLocks/>
          </p:cNvCxnSpPr>
          <p:nvPr/>
        </p:nvCxnSpPr>
        <p:spPr>
          <a:xfrm>
            <a:off x="4373315" y="2802227"/>
            <a:ext cx="37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691EF3B-B49C-E8C7-89F0-04E2CEA7B43B}"/>
              </a:ext>
            </a:extLst>
          </p:cNvPr>
          <p:cNvCxnSpPr>
            <a:cxnSpLocks/>
          </p:cNvCxnSpPr>
          <p:nvPr/>
        </p:nvCxnSpPr>
        <p:spPr>
          <a:xfrm>
            <a:off x="2782224" y="4120669"/>
            <a:ext cx="0" cy="1014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BF5B236-4D8B-849D-0CDF-2CB1B5EE7284}"/>
              </a:ext>
            </a:extLst>
          </p:cNvPr>
          <p:cNvSpPr txBox="1"/>
          <p:nvPr/>
        </p:nvSpPr>
        <p:spPr>
          <a:xfrm>
            <a:off x="2837258" y="210542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E9784F2-B3AB-C0FA-FDFE-48C83AB9B12E}"/>
              </a:ext>
            </a:extLst>
          </p:cNvPr>
          <p:cNvSpPr txBox="1"/>
          <p:nvPr/>
        </p:nvSpPr>
        <p:spPr>
          <a:xfrm>
            <a:off x="2834278" y="2284121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52E8FD-FCF1-9D02-67ED-6A11A8F587F0}"/>
              </a:ext>
            </a:extLst>
          </p:cNvPr>
          <p:cNvGrpSpPr/>
          <p:nvPr/>
        </p:nvGrpSpPr>
        <p:grpSpPr>
          <a:xfrm>
            <a:off x="6253592" y="3448149"/>
            <a:ext cx="292770" cy="637674"/>
            <a:chOff x="1074820" y="1507958"/>
            <a:chExt cx="292770" cy="63767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E6683E5-928D-AB96-A3C8-DEC33C618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4609D8-A94B-A3DB-2632-7D450EB3848B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AFA4A0-2F6D-9E76-0439-2A01EEA85067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4FC6B1-A44C-6281-D85D-C5C51598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42B163E-9323-7661-DF34-CB6D47757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5C970A2-F2EE-D728-1CB9-78DB718BD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7F439A-417F-3E0B-45D2-E4697870171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14633A4-1B5E-0733-F51C-E4102BBAD162}"/>
              </a:ext>
            </a:extLst>
          </p:cNvPr>
          <p:cNvCxnSpPr/>
          <p:nvPr/>
        </p:nvCxnSpPr>
        <p:spPr>
          <a:xfrm>
            <a:off x="6075784" y="397954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2A3FC5E-0887-17BA-3438-BBB91A074EC2}"/>
              </a:ext>
            </a:extLst>
          </p:cNvPr>
          <p:cNvCxnSpPr>
            <a:cxnSpLocks/>
          </p:cNvCxnSpPr>
          <p:nvPr/>
        </p:nvCxnSpPr>
        <p:spPr>
          <a:xfrm>
            <a:off x="4401834" y="3571106"/>
            <a:ext cx="1433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1E05C7-0258-A1DB-5D4E-EA66C6CAA296}"/>
              </a:ext>
            </a:extLst>
          </p:cNvPr>
          <p:cNvGrpSpPr/>
          <p:nvPr/>
        </p:nvGrpSpPr>
        <p:grpSpPr>
          <a:xfrm>
            <a:off x="3820912" y="1175824"/>
            <a:ext cx="292770" cy="637674"/>
            <a:chOff x="1074820" y="1507958"/>
            <a:chExt cx="292770" cy="637674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B1C3327-A611-2BA8-B007-9186CF3A0E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874B16B-1236-9BD1-3E90-062756FAD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545D7D5-18F9-460B-16FB-45A5E5B303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8D96393-1B92-25C8-CCC7-A10F33059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53456A5-2F22-6878-6368-381F766CB3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460A47E-6551-87B8-D148-22BB0E7B2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016AB0-C9E3-96DB-019B-5F43AB8DD8B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D895F0D-4BF5-DC7B-F7F3-413542C80AFB}"/>
              </a:ext>
            </a:extLst>
          </p:cNvPr>
          <p:cNvCxnSpPr>
            <a:cxnSpLocks/>
          </p:cNvCxnSpPr>
          <p:nvPr/>
        </p:nvCxnSpPr>
        <p:spPr>
          <a:xfrm>
            <a:off x="3646977" y="1707219"/>
            <a:ext cx="17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A322888-ED2A-D52F-5D81-55A9F50D831D}"/>
              </a:ext>
            </a:extLst>
          </p:cNvPr>
          <p:cNvCxnSpPr/>
          <p:nvPr/>
        </p:nvCxnSpPr>
        <p:spPr>
          <a:xfrm>
            <a:off x="3643104" y="1282103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4A453BE-6D86-FC77-F0DF-48F06E318EFA}"/>
              </a:ext>
            </a:extLst>
          </p:cNvPr>
          <p:cNvGrpSpPr/>
          <p:nvPr/>
        </p:nvGrpSpPr>
        <p:grpSpPr>
          <a:xfrm>
            <a:off x="5830434" y="3706261"/>
            <a:ext cx="234557" cy="529824"/>
            <a:chOff x="6175096" y="3854324"/>
            <a:chExt cx="144932" cy="375881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74FCEC5-7FFF-CD2B-A09D-CBC92E12F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5B7B22C-663B-5298-D166-FAF560E4BB75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ADDFCE-8A0A-44E6-3F10-0D51A57F6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48E2AC4-F542-64B0-39E2-25FBBBED0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73E0397-2938-3E11-F4FA-2B7B6C3675A8}"/>
              </a:ext>
            </a:extLst>
          </p:cNvPr>
          <p:cNvCxnSpPr>
            <a:cxnSpLocks/>
          </p:cNvCxnSpPr>
          <p:nvPr/>
        </p:nvCxnSpPr>
        <p:spPr>
          <a:xfrm flipV="1">
            <a:off x="4993221" y="4113878"/>
            <a:ext cx="842333" cy="6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82F3A7-BB22-97E7-61AB-4A4C01CDB198}"/>
              </a:ext>
            </a:extLst>
          </p:cNvPr>
          <p:cNvCxnSpPr/>
          <p:nvPr/>
        </p:nvCxnSpPr>
        <p:spPr>
          <a:xfrm>
            <a:off x="4998123" y="4120669"/>
            <a:ext cx="0" cy="978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20A29EB-ABD9-7A97-166B-5F32289CDE2A}"/>
              </a:ext>
            </a:extLst>
          </p:cNvPr>
          <p:cNvCxnSpPr/>
          <p:nvPr/>
        </p:nvCxnSpPr>
        <p:spPr>
          <a:xfrm flipH="1">
            <a:off x="4815413" y="5096238"/>
            <a:ext cx="1827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F48198F-3BEE-7A5F-E755-825029E62CA9}"/>
              </a:ext>
            </a:extLst>
          </p:cNvPr>
          <p:cNvCxnSpPr/>
          <p:nvPr/>
        </p:nvCxnSpPr>
        <p:spPr>
          <a:xfrm flipV="1">
            <a:off x="5947713" y="4178464"/>
            <a:ext cx="0" cy="173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48B782-ACF8-E9A2-8354-F25270D6A5C1}"/>
              </a:ext>
            </a:extLst>
          </p:cNvPr>
          <p:cNvCxnSpPr/>
          <p:nvPr/>
        </p:nvCxnSpPr>
        <p:spPr>
          <a:xfrm flipV="1">
            <a:off x="6410421" y="3965109"/>
            <a:ext cx="0" cy="332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F2B9FF-2C7F-338A-78BA-57A97CD3837D}"/>
              </a:ext>
            </a:extLst>
          </p:cNvPr>
          <p:cNvSpPr/>
          <p:nvPr/>
        </p:nvSpPr>
        <p:spPr>
          <a:xfrm>
            <a:off x="8275527" y="2482125"/>
            <a:ext cx="865785" cy="821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9148410-A97A-F2FF-1C77-6873D577E23E}"/>
              </a:ext>
            </a:extLst>
          </p:cNvPr>
          <p:cNvSpPr txBox="1"/>
          <p:nvPr/>
        </p:nvSpPr>
        <p:spPr>
          <a:xfrm>
            <a:off x="8257042" y="245986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 Memory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5E57BF1-21EE-8E4A-10F6-78E31B205327}"/>
              </a:ext>
            </a:extLst>
          </p:cNvPr>
          <p:cNvSpPr txBox="1"/>
          <p:nvPr/>
        </p:nvSpPr>
        <p:spPr>
          <a:xfrm>
            <a:off x="8216828" y="2681168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4F78C3D-D478-DE43-4F03-E7114516D4BA}"/>
              </a:ext>
            </a:extLst>
          </p:cNvPr>
          <p:cNvSpPr txBox="1"/>
          <p:nvPr/>
        </p:nvSpPr>
        <p:spPr>
          <a:xfrm>
            <a:off x="8802794" y="266287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dout</a:t>
            </a:r>
            <a:endParaRPr lang="en-US" sz="9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73B1BAA-D410-B540-5205-2CE3EA9D646F}"/>
              </a:ext>
            </a:extLst>
          </p:cNvPr>
          <p:cNvCxnSpPr>
            <a:cxnSpLocks/>
          </p:cNvCxnSpPr>
          <p:nvPr/>
        </p:nvCxnSpPr>
        <p:spPr>
          <a:xfrm>
            <a:off x="5029828" y="2810946"/>
            <a:ext cx="323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269FA4-5D6A-5E60-3C24-F06556105623}"/>
              </a:ext>
            </a:extLst>
          </p:cNvPr>
          <p:cNvSpPr txBox="1"/>
          <p:nvPr/>
        </p:nvSpPr>
        <p:spPr>
          <a:xfrm>
            <a:off x="8223884" y="2930053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Address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2C8C4D0-BC6B-C139-3FF5-F9792E04E4A1}"/>
              </a:ext>
            </a:extLst>
          </p:cNvPr>
          <p:cNvCxnSpPr>
            <a:cxnSpLocks/>
          </p:cNvCxnSpPr>
          <p:nvPr/>
        </p:nvCxnSpPr>
        <p:spPr>
          <a:xfrm>
            <a:off x="6794616" y="3040681"/>
            <a:ext cx="147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1165BCE-D4C3-69AB-C161-0AAA710C6CB4}"/>
              </a:ext>
            </a:extLst>
          </p:cNvPr>
          <p:cNvCxnSpPr/>
          <p:nvPr/>
        </p:nvCxnSpPr>
        <p:spPr>
          <a:xfrm flipV="1">
            <a:off x="8516166" y="3303944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4285445-3673-F463-34B1-B7F351676027}"/>
              </a:ext>
            </a:extLst>
          </p:cNvPr>
          <p:cNvCxnSpPr/>
          <p:nvPr/>
        </p:nvCxnSpPr>
        <p:spPr>
          <a:xfrm flipV="1">
            <a:off x="8859066" y="3303944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53FABC7-DD90-8352-C66A-7DFA23EE2633}"/>
              </a:ext>
            </a:extLst>
          </p:cNvPr>
          <p:cNvGrpSpPr/>
          <p:nvPr/>
        </p:nvGrpSpPr>
        <p:grpSpPr>
          <a:xfrm>
            <a:off x="4742886" y="2070125"/>
            <a:ext cx="234557" cy="870633"/>
            <a:chOff x="6175096" y="3854324"/>
            <a:chExt cx="144932" cy="375881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64F4C90-ABA8-4DDC-5808-F9A278B4E6FD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FC64163-8C45-5848-AF36-721E2025DF54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B09081B-A704-2107-897F-12A59ADE3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65FB0D5-90F0-B240-13F3-D73E3B74C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457D5C-9212-E0FE-91EE-284C0BA5FE52}"/>
              </a:ext>
            </a:extLst>
          </p:cNvPr>
          <p:cNvCxnSpPr/>
          <p:nvPr/>
        </p:nvCxnSpPr>
        <p:spPr>
          <a:xfrm flipH="1">
            <a:off x="2428875" y="4120669"/>
            <a:ext cx="353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921958C4-4752-F09F-ADEA-BCC0D47C8983}"/>
              </a:ext>
            </a:extLst>
          </p:cNvPr>
          <p:cNvSpPr txBox="1"/>
          <p:nvPr/>
        </p:nvSpPr>
        <p:spPr>
          <a:xfrm>
            <a:off x="3892328" y="5007586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instr</a:t>
            </a:r>
            <a:endParaRPr lang="en-US" sz="9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AE7D782-2F59-C6D9-A9D7-B38E1A913155}"/>
              </a:ext>
            </a:extLst>
          </p:cNvPr>
          <p:cNvSpPr txBox="1"/>
          <p:nvPr/>
        </p:nvSpPr>
        <p:spPr>
          <a:xfrm>
            <a:off x="8373014" y="3114241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8ECE18-76A6-8223-40C0-E1A4CF744BE9}"/>
              </a:ext>
            </a:extLst>
          </p:cNvPr>
          <p:cNvSpPr txBox="1"/>
          <p:nvPr/>
        </p:nvSpPr>
        <p:spPr>
          <a:xfrm>
            <a:off x="8708420" y="3110771"/>
            <a:ext cx="306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wr</a:t>
            </a:r>
            <a:endParaRPr lang="en-US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102C07-F7E1-1AF1-477B-00B68F177F07}"/>
              </a:ext>
            </a:extLst>
          </p:cNvPr>
          <p:cNvSpPr txBox="1"/>
          <p:nvPr/>
        </p:nvSpPr>
        <p:spPr>
          <a:xfrm>
            <a:off x="3230983" y="1168954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0A05C49-A5A2-CC74-BAEB-00CF47323BC9}"/>
              </a:ext>
            </a:extLst>
          </p:cNvPr>
          <p:cNvSpPr txBox="1"/>
          <p:nvPr/>
        </p:nvSpPr>
        <p:spPr>
          <a:xfrm>
            <a:off x="3211913" y="160008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78740B-BE6B-31B0-B4FD-0ED1D3EABF36}"/>
              </a:ext>
            </a:extLst>
          </p:cNvPr>
          <p:cNvSpPr txBox="1"/>
          <p:nvPr/>
        </p:nvSpPr>
        <p:spPr>
          <a:xfrm>
            <a:off x="3866168" y="1380636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“-”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7860765-22E8-2DBF-0155-43937E1810EB}"/>
              </a:ext>
            </a:extLst>
          </p:cNvPr>
          <p:cNvCxnSpPr>
            <a:cxnSpLocks/>
          </p:cNvCxnSpPr>
          <p:nvPr/>
        </p:nvCxnSpPr>
        <p:spPr>
          <a:xfrm flipV="1">
            <a:off x="4640422" y="2427694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35D321-53C8-872A-430E-7732E67F0A79}"/>
              </a:ext>
            </a:extLst>
          </p:cNvPr>
          <p:cNvSpPr txBox="1"/>
          <p:nvPr/>
        </p:nvSpPr>
        <p:spPr>
          <a:xfrm>
            <a:off x="4318329" y="230935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F5E826E-C5DA-266A-3DEA-9D97594449EE}"/>
              </a:ext>
            </a:extLst>
          </p:cNvPr>
          <p:cNvCxnSpPr/>
          <p:nvPr/>
        </p:nvCxnSpPr>
        <p:spPr>
          <a:xfrm>
            <a:off x="4942403" y="2006525"/>
            <a:ext cx="0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370ACF3C-5A72-31AC-3830-8B43C336935F}"/>
              </a:ext>
            </a:extLst>
          </p:cNvPr>
          <p:cNvCxnSpPr>
            <a:cxnSpLocks/>
          </p:cNvCxnSpPr>
          <p:nvPr/>
        </p:nvCxnSpPr>
        <p:spPr>
          <a:xfrm>
            <a:off x="4825173" y="1497896"/>
            <a:ext cx="0" cy="650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F12A351-142A-23D7-36BD-9308B9D720AA}"/>
              </a:ext>
            </a:extLst>
          </p:cNvPr>
          <p:cNvCxnSpPr>
            <a:cxnSpLocks/>
          </p:cNvCxnSpPr>
          <p:nvPr/>
        </p:nvCxnSpPr>
        <p:spPr>
          <a:xfrm>
            <a:off x="4126293" y="1497896"/>
            <a:ext cx="695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760AF97-E733-241D-903A-11456E3E2363}"/>
              </a:ext>
            </a:extLst>
          </p:cNvPr>
          <p:cNvCxnSpPr>
            <a:cxnSpLocks/>
          </p:cNvCxnSpPr>
          <p:nvPr/>
        </p:nvCxnSpPr>
        <p:spPr>
          <a:xfrm flipH="1">
            <a:off x="354682" y="1069536"/>
            <a:ext cx="4751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BC20363-C806-EF5C-EF5B-FA8F14D0B2F9}"/>
              </a:ext>
            </a:extLst>
          </p:cNvPr>
          <p:cNvCxnSpPr>
            <a:cxnSpLocks/>
          </p:cNvCxnSpPr>
          <p:nvPr/>
        </p:nvCxnSpPr>
        <p:spPr>
          <a:xfrm flipV="1">
            <a:off x="354682" y="1069536"/>
            <a:ext cx="0" cy="2501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76BEE7-FDFC-0D31-7B67-CAA4ECA61CC2}"/>
              </a:ext>
            </a:extLst>
          </p:cNvPr>
          <p:cNvCxnSpPr>
            <a:cxnSpLocks/>
          </p:cNvCxnSpPr>
          <p:nvPr/>
        </p:nvCxnSpPr>
        <p:spPr>
          <a:xfrm>
            <a:off x="4978419" y="2517961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1B7D252-CFD6-2A20-A0B7-01CB66AF15B1}"/>
              </a:ext>
            </a:extLst>
          </p:cNvPr>
          <p:cNvCxnSpPr>
            <a:cxnSpLocks/>
          </p:cNvCxnSpPr>
          <p:nvPr/>
        </p:nvCxnSpPr>
        <p:spPr>
          <a:xfrm>
            <a:off x="5116027" y="1069536"/>
            <a:ext cx="0" cy="1448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0F94C90-2CFA-6FB0-6CDA-6336E014070E}"/>
              </a:ext>
            </a:extLst>
          </p:cNvPr>
          <p:cNvCxnSpPr/>
          <p:nvPr/>
        </p:nvCxnSpPr>
        <p:spPr>
          <a:xfrm flipV="1">
            <a:off x="5029828" y="2788889"/>
            <a:ext cx="0" cy="105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67B8A25-A48B-7850-EE9E-21374996DACF}"/>
              </a:ext>
            </a:extLst>
          </p:cNvPr>
          <p:cNvCxnSpPr>
            <a:cxnSpLocks/>
          </p:cNvCxnSpPr>
          <p:nvPr/>
        </p:nvCxnSpPr>
        <p:spPr>
          <a:xfrm>
            <a:off x="6535195" y="3769045"/>
            <a:ext cx="25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FAE5DC6-8CF9-2673-71C9-AFA4E7997F1B}"/>
              </a:ext>
            </a:extLst>
          </p:cNvPr>
          <p:cNvCxnSpPr>
            <a:cxnSpLocks/>
          </p:cNvCxnSpPr>
          <p:nvPr/>
        </p:nvCxnSpPr>
        <p:spPr>
          <a:xfrm flipV="1">
            <a:off x="6794616" y="2616997"/>
            <a:ext cx="0" cy="1223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EC15423-B005-0183-7A9F-B576E62BCAAB}"/>
              </a:ext>
            </a:extLst>
          </p:cNvPr>
          <p:cNvCxnSpPr>
            <a:cxnSpLocks/>
          </p:cNvCxnSpPr>
          <p:nvPr/>
        </p:nvCxnSpPr>
        <p:spPr>
          <a:xfrm>
            <a:off x="6794616" y="3840955"/>
            <a:ext cx="406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014E321-5714-0DA0-BD84-AEA9AAE788C3}"/>
              </a:ext>
            </a:extLst>
          </p:cNvPr>
          <p:cNvGrpSpPr/>
          <p:nvPr/>
        </p:nvGrpSpPr>
        <p:grpSpPr>
          <a:xfrm>
            <a:off x="10859200" y="3267132"/>
            <a:ext cx="234557" cy="870633"/>
            <a:chOff x="6175096" y="3854324"/>
            <a:chExt cx="144932" cy="375881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C6483C4-28AE-F10B-774F-31BBB4098B87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51292B0-B5C4-AACF-9093-36C8D152D461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6CB2562-95CA-9D1A-979B-D7EFA56D8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8B1EEE-37B0-409C-F5C6-42593C03E5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7D9C989-9107-8E5B-7046-08BC10C20273}"/>
              </a:ext>
            </a:extLst>
          </p:cNvPr>
          <p:cNvCxnSpPr>
            <a:cxnSpLocks/>
          </p:cNvCxnSpPr>
          <p:nvPr/>
        </p:nvCxnSpPr>
        <p:spPr>
          <a:xfrm>
            <a:off x="9337877" y="3613287"/>
            <a:ext cx="1519197" cy="1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2A8EFA3-E029-7A54-9279-672AB9B9FD22}"/>
              </a:ext>
            </a:extLst>
          </p:cNvPr>
          <p:cNvCxnSpPr>
            <a:cxnSpLocks/>
          </p:cNvCxnSpPr>
          <p:nvPr/>
        </p:nvCxnSpPr>
        <p:spPr>
          <a:xfrm flipV="1">
            <a:off x="10767189" y="3425360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94EC9EEB-C174-2FF6-451C-065B8E648DDA}"/>
              </a:ext>
            </a:extLst>
          </p:cNvPr>
          <p:cNvSpPr txBox="1"/>
          <p:nvPr/>
        </p:nvSpPr>
        <p:spPr>
          <a:xfrm>
            <a:off x="10060097" y="3306999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”10000000”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C2E6CF6-7F9B-DF2E-8401-A11C6FFE7D1D}"/>
              </a:ext>
            </a:extLst>
          </p:cNvPr>
          <p:cNvCxnSpPr>
            <a:cxnSpLocks/>
          </p:cNvCxnSpPr>
          <p:nvPr/>
        </p:nvCxnSpPr>
        <p:spPr>
          <a:xfrm flipV="1">
            <a:off x="10995342" y="4023062"/>
            <a:ext cx="0" cy="195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669DA14-8A4A-8AE5-A36A-3E399FDEE2B1}"/>
              </a:ext>
            </a:extLst>
          </p:cNvPr>
          <p:cNvCxnSpPr>
            <a:cxnSpLocks/>
          </p:cNvCxnSpPr>
          <p:nvPr/>
        </p:nvCxnSpPr>
        <p:spPr>
          <a:xfrm>
            <a:off x="11094733" y="3714968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F580A49F-8130-DF36-2C61-65CEF9F171E8}"/>
              </a:ext>
            </a:extLst>
          </p:cNvPr>
          <p:cNvCxnSpPr>
            <a:cxnSpLocks/>
          </p:cNvCxnSpPr>
          <p:nvPr/>
        </p:nvCxnSpPr>
        <p:spPr>
          <a:xfrm flipV="1">
            <a:off x="9345163" y="2405503"/>
            <a:ext cx="0" cy="1207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237BD76-677C-61E9-5FF6-4634556047E6}"/>
              </a:ext>
            </a:extLst>
          </p:cNvPr>
          <p:cNvCxnSpPr>
            <a:cxnSpLocks/>
          </p:cNvCxnSpPr>
          <p:nvPr/>
        </p:nvCxnSpPr>
        <p:spPr>
          <a:xfrm flipH="1">
            <a:off x="9157343" y="2778288"/>
            <a:ext cx="195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FB2ED79D-5D1E-998C-0587-601F1B3D6394}"/>
              </a:ext>
            </a:extLst>
          </p:cNvPr>
          <p:cNvCxnSpPr>
            <a:cxnSpLocks/>
          </p:cNvCxnSpPr>
          <p:nvPr/>
        </p:nvCxnSpPr>
        <p:spPr>
          <a:xfrm>
            <a:off x="11227543" y="1139190"/>
            <a:ext cx="0" cy="2595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0BF8DC2-0A04-BAF9-3B3C-69E04DB1B680}"/>
              </a:ext>
            </a:extLst>
          </p:cNvPr>
          <p:cNvCxnSpPr/>
          <p:nvPr/>
        </p:nvCxnSpPr>
        <p:spPr>
          <a:xfrm flipH="1">
            <a:off x="3215805" y="1127709"/>
            <a:ext cx="8025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46BF1B11-30E4-C250-7482-8150CD3EBE33}"/>
              </a:ext>
            </a:extLst>
          </p:cNvPr>
          <p:cNvCxnSpPr>
            <a:cxnSpLocks/>
          </p:cNvCxnSpPr>
          <p:nvPr/>
        </p:nvCxnSpPr>
        <p:spPr>
          <a:xfrm flipV="1">
            <a:off x="3215805" y="1127760"/>
            <a:ext cx="0" cy="2935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76199D9-440A-9194-BCF0-9A2E6EDE070C}"/>
              </a:ext>
            </a:extLst>
          </p:cNvPr>
          <p:cNvCxnSpPr/>
          <p:nvPr/>
        </p:nvCxnSpPr>
        <p:spPr>
          <a:xfrm>
            <a:off x="2299683" y="2778288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8D054836-2157-3BAC-A7D8-5291EF62197A}"/>
              </a:ext>
            </a:extLst>
          </p:cNvPr>
          <p:cNvSpPr txBox="1"/>
          <p:nvPr/>
        </p:nvSpPr>
        <p:spPr>
          <a:xfrm>
            <a:off x="6208561" y="32865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6AF60-D791-21FB-8A86-0D04258DAA85}"/>
              </a:ext>
            </a:extLst>
          </p:cNvPr>
          <p:cNvSpPr/>
          <p:nvPr/>
        </p:nvSpPr>
        <p:spPr>
          <a:xfrm>
            <a:off x="5446395" y="1862975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B474B-DE86-EFAF-1F7B-17DC4F663F21}"/>
              </a:ext>
            </a:extLst>
          </p:cNvPr>
          <p:cNvSpPr/>
          <p:nvPr/>
        </p:nvSpPr>
        <p:spPr>
          <a:xfrm>
            <a:off x="7475099" y="1862975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DE79B-19DD-529A-5879-5E22D4125189}"/>
              </a:ext>
            </a:extLst>
          </p:cNvPr>
          <p:cNvSpPr/>
          <p:nvPr/>
        </p:nvSpPr>
        <p:spPr>
          <a:xfrm>
            <a:off x="10007220" y="1862975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85F51-CDCF-DFC4-A78B-5B79381B7901}"/>
              </a:ext>
            </a:extLst>
          </p:cNvPr>
          <p:cNvSpPr txBox="1"/>
          <p:nvPr/>
        </p:nvSpPr>
        <p:spPr>
          <a:xfrm>
            <a:off x="2391725" y="1595367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IF_ID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8595C-A8B4-EC1A-CEC5-C3F6C12A297B}"/>
              </a:ext>
            </a:extLst>
          </p:cNvPr>
          <p:cNvSpPr txBox="1"/>
          <p:nvPr/>
        </p:nvSpPr>
        <p:spPr>
          <a:xfrm>
            <a:off x="5233848" y="161651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ID_EX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4A068-9364-EA34-27D3-B5352516ABEB}"/>
              </a:ext>
            </a:extLst>
          </p:cNvPr>
          <p:cNvSpPr txBox="1"/>
          <p:nvPr/>
        </p:nvSpPr>
        <p:spPr>
          <a:xfrm>
            <a:off x="7161597" y="1609434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EX_MEM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6CC08-2328-4CAE-36E1-B6668E8E0A0B}"/>
              </a:ext>
            </a:extLst>
          </p:cNvPr>
          <p:cNvSpPr txBox="1"/>
          <p:nvPr/>
        </p:nvSpPr>
        <p:spPr>
          <a:xfrm>
            <a:off x="9669913" y="159953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MEM_WB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009FE0-7787-A3EB-6282-7D22C75D2C48}"/>
              </a:ext>
            </a:extLst>
          </p:cNvPr>
          <p:cNvSpPr/>
          <p:nvPr/>
        </p:nvSpPr>
        <p:spPr>
          <a:xfrm>
            <a:off x="2601370" y="1852437"/>
            <a:ext cx="142681" cy="360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0F685-AE09-0D32-5539-8E4975E6DF53}"/>
              </a:ext>
            </a:extLst>
          </p:cNvPr>
          <p:cNvSpPr/>
          <p:nvPr/>
        </p:nvSpPr>
        <p:spPr>
          <a:xfrm>
            <a:off x="4275096" y="5560170"/>
            <a:ext cx="663423" cy="460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4C0B7-D9E3-3907-9505-138DB1D14F87}"/>
              </a:ext>
            </a:extLst>
          </p:cNvPr>
          <p:cNvSpPr txBox="1"/>
          <p:nvPr/>
        </p:nvSpPr>
        <p:spPr>
          <a:xfrm>
            <a:off x="4334004" y="5598624"/>
            <a:ext cx="5741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Stall</a:t>
            </a:r>
          </a:p>
          <a:p>
            <a:pPr algn="ctr"/>
            <a:r>
              <a:rPr lang="en-US" sz="900" dirty="0"/>
              <a:t>counter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CEB13D-6178-8B05-6BF7-AA34265C10ED}"/>
              </a:ext>
            </a:extLst>
          </p:cNvPr>
          <p:cNvCxnSpPr>
            <a:cxnSpLocks/>
          </p:cNvCxnSpPr>
          <p:nvPr/>
        </p:nvCxnSpPr>
        <p:spPr>
          <a:xfrm>
            <a:off x="4045223" y="5697383"/>
            <a:ext cx="229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64E24E-8C81-EFE0-AB26-0F6BAD08C8E1}"/>
              </a:ext>
            </a:extLst>
          </p:cNvPr>
          <p:cNvSpPr/>
          <p:nvPr/>
        </p:nvSpPr>
        <p:spPr>
          <a:xfrm>
            <a:off x="3366434" y="5560384"/>
            <a:ext cx="678789" cy="484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8D060-B516-028F-A160-DDD58A9B4A1C}"/>
              </a:ext>
            </a:extLst>
          </p:cNvPr>
          <p:cNvSpPr txBox="1"/>
          <p:nvPr/>
        </p:nvSpPr>
        <p:spPr>
          <a:xfrm>
            <a:off x="3331780" y="5580271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Hazard</a:t>
            </a:r>
          </a:p>
          <a:p>
            <a:pPr algn="ctr"/>
            <a:r>
              <a:rPr lang="en-US" sz="1000" dirty="0"/>
              <a:t>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C7F50D-F709-CA85-5675-DD0636890A76}"/>
              </a:ext>
            </a:extLst>
          </p:cNvPr>
          <p:cNvCxnSpPr>
            <a:cxnSpLocks/>
          </p:cNvCxnSpPr>
          <p:nvPr/>
        </p:nvCxnSpPr>
        <p:spPr>
          <a:xfrm>
            <a:off x="2906114" y="5750885"/>
            <a:ext cx="442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8AAA9C-DA03-CA34-B011-035AEF93D851}"/>
              </a:ext>
            </a:extLst>
          </p:cNvPr>
          <p:cNvCxnSpPr>
            <a:cxnSpLocks/>
          </p:cNvCxnSpPr>
          <p:nvPr/>
        </p:nvCxnSpPr>
        <p:spPr>
          <a:xfrm flipH="1">
            <a:off x="4051068" y="5951193"/>
            <a:ext cx="2056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18283A9-1322-8DD9-D5D3-E250A298DF07}"/>
              </a:ext>
            </a:extLst>
          </p:cNvPr>
          <p:cNvCxnSpPr>
            <a:cxnSpLocks/>
          </p:cNvCxnSpPr>
          <p:nvPr/>
        </p:nvCxnSpPr>
        <p:spPr>
          <a:xfrm>
            <a:off x="2906112" y="5388092"/>
            <a:ext cx="0" cy="376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A8F4E2-BF11-CC7D-3DDC-10009DD0232B}"/>
              </a:ext>
            </a:extLst>
          </p:cNvPr>
          <p:cNvCxnSpPr>
            <a:cxnSpLocks/>
          </p:cNvCxnSpPr>
          <p:nvPr/>
        </p:nvCxnSpPr>
        <p:spPr>
          <a:xfrm>
            <a:off x="3143796" y="5633773"/>
            <a:ext cx="211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52A5D1-1BB7-3403-A1A5-86E132AA172B}"/>
              </a:ext>
            </a:extLst>
          </p:cNvPr>
          <p:cNvCxnSpPr/>
          <p:nvPr/>
        </p:nvCxnSpPr>
        <p:spPr>
          <a:xfrm flipH="1" flipV="1">
            <a:off x="2745398" y="5368626"/>
            <a:ext cx="164123" cy="7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F7582C7-10E1-623E-4E17-302DFD08C2CB}"/>
              </a:ext>
            </a:extLst>
          </p:cNvPr>
          <p:cNvCxnSpPr>
            <a:cxnSpLocks/>
          </p:cNvCxnSpPr>
          <p:nvPr/>
        </p:nvCxnSpPr>
        <p:spPr>
          <a:xfrm>
            <a:off x="3151612" y="5385036"/>
            <a:ext cx="0" cy="971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A87E40-A761-8DD0-48F4-7E93FADB35F9}"/>
              </a:ext>
            </a:extLst>
          </p:cNvPr>
          <p:cNvCxnSpPr/>
          <p:nvPr/>
        </p:nvCxnSpPr>
        <p:spPr>
          <a:xfrm>
            <a:off x="3147704" y="5385036"/>
            <a:ext cx="23133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E0AD67-CB2F-1EA8-73F4-A610CE181BCB}"/>
              </a:ext>
            </a:extLst>
          </p:cNvPr>
          <p:cNvCxnSpPr>
            <a:cxnSpLocks/>
          </p:cNvCxnSpPr>
          <p:nvPr/>
        </p:nvCxnSpPr>
        <p:spPr>
          <a:xfrm flipV="1">
            <a:off x="4643012" y="2252348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D6354-C348-CAC9-89DB-E3F28A4B9C7A}"/>
              </a:ext>
            </a:extLst>
          </p:cNvPr>
          <p:cNvSpPr txBox="1"/>
          <p:nvPr/>
        </p:nvSpPr>
        <p:spPr>
          <a:xfrm>
            <a:off x="4349773" y="2134013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 PC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88B74C-2825-380E-71DB-7071BFAD6C6D}"/>
              </a:ext>
            </a:extLst>
          </p:cNvPr>
          <p:cNvCxnSpPr/>
          <p:nvPr/>
        </p:nvCxnSpPr>
        <p:spPr>
          <a:xfrm flipV="1">
            <a:off x="4139889" y="5469023"/>
            <a:ext cx="0" cy="225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A8FA93-D7D6-E677-D331-61BDAA4D72AD}"/>
              </a:ext>
            </a:extLst>
          </p:cNvPr>
          <p:cNvCxnSpPr>
            <a:cxnSpLocks/>
          </p:cNvCxnSpPr>
          <p:nvPr/>
        </p:nvCxnSpPr>
        <p:spPr>
          <a:xfrm>
            <a:off x="4181855" y="5960304"/>
            <a:ext cx="0" cy="16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C59A37-4C55-8753-29C9-9D435BAD749A}"/>
              </a:ext>
            </a:extLst>
          </p:cNvPr>
          <p:cNvCxnSpPr>
            <a:cxnSpLocks/>
          </p:cNvCxnSpPr>
          <p:nvPr/>
        </p:nvCxnSpPr>
        <p:spPr>
          <a:xfrm>
            <a:off x="4029405" y="6407275"/>
            <a:ext cx="229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00663-BEA1-F516-A24E-D1358A5FA8D3}"/>
              </a:ext>
            </a:extLst>
          </p:cNvPr>
          <p:cNvSpPr/>
          <p:nvPr/>
        </p:nvSpPr>
        <p:spPr>
          <a:xfrm>
            <a:off x="3350616" y="6270276"/>
            <a:ext cx="678789" cy="484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74F677-2B47-463D-4071-9231A2EAA9DF}"/>
              </a:ext>
            </a:extLst>
          </p:cNvPr>
          <p:cNvSpPr txBox="1"/>
          <p:nvPr/>
        </p:nvSpPr>
        <p:spPr>
          <a:xfrm>
            <a:off x="3359244" y="6290163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Forward</a:t>
            </a:r>
          </a:p>
          <a:p>
            <a:pPr algn="ctr"/>
            <a:r>
              <a:rPr lang="en-US" sz="1000" dirty="0"/>
              <a:t>Unit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324C20-C3D1-9AAB-5C0D-C6C15BD835FE}"/>
              </a:ext>
            </a:extLst>
          </p:cNvPr>
          <p:cNvCxnSpPr>
            <a:cxnSpLocks/>
          </p:cNvCxnSpPr>
          <p:nvPr/>
        </p:nvCxnSpPr>
        <p:spPr>
          <a:xfrm>
            <a:off x="3147541" y="6340912"/>
            <a:ext cx="211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DADF49-4B1B-AC71-8C36-C35004BEE094}"/>
              </a:ext>
            </a:extLst>
          </p:cNvPr>
          <p:cNvCxnSpPr>
            <a:cxnSpLocks/>
          </p:cNvCxnSpPr>
          <p:nvPr/>
        </p:nvCxnSpPr>
        <p:spPr>
          <a:xfrm>
            <a:off x="3024168" y="6506733"/>
            <a:ext cx="335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0FD334-761D-D912-1D21-08670E1D2E8A}"/>
              </a:ext>
            </a:extLst>
          </p:cNvPr>
          <p:cNvCxnSpPr>
            <a:cxnSpLocks/>
          </p:cNvCxnSpPr>
          <p:nvPr/>
        </p:nvCxnSpPr>
        <p:spPr>
          <a:xfrm>
            <a:off x="2904736" y="6673121"/>
            <a:ext cx="454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005C8D-5E76-1B8B-2214-62019E9B1040}"/>
              </a:ext>
            </a:extLst>
          </p:cNvPr>
          <p:cNvCxnSpPr>
            <a:cxnSpLocks/>
          </p:cNvCxnSpPr>
          <p:nvPr/>
        </p:nvCxnSpPr>
        <p:spPr>
          <a:xfrm>
            <a:off x="2886075" y="6123892"/>
            <a:ext cx="4596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21208F8-3FE0-AC1B-C80E-FD20D78B59DE}"/>
              </a:ext>
            </a:extLst>
          </p:cNvPr>
          <p:cNvCxnSpPr/>
          <p:nvPr/>
        </p:nvCxnSpPr>
        <p:spPr>
          <a:xfrm>
            <a:off x="3026461" y="6205099"/>
            <a:ext cx="69730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0D872F-1646-C8B4-3D28-A065AE10E52A}"/>
              </a:ext>
            </a:extLst>
          </p:cNvPr>
          <p:cNvCxnSpPr>
            <a:cxnSpLocks/>
          </p:cNvCxnSpPr>
          <p:nvPr/>
        </p:nvCxnSpPr>
        <p:spPr>
          <a:xfrm>
            <a:off x="3020436" y="6209904"/>
            <a:ext cx="0" cy="31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94ED6B-AB9B-EEDC-7DEC-3E3578D3DFCF}"/>
              </a:ext>
            </a:extLst>
          </p:cNvPr>
          <p:cNvCxnSpPr/>
          <p:nvPr/>
        </p:nvCxnSpPr>
        <p:spPr>
          <a:xfrm>
            <a:off x="2893539" y="6123892"/>
            <a:ext cx="0" cy="575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1C911C3-06B1-BA27-0E72-8513B7FA953C}"/>
              </a:ext>
            </a:extLst>
          </p:cNvPr>
          <p:cNvGrpSpPr/>
          <p:nvPr/>
        </p:nvGrpSpPr>
        <p:grpSpPr>
          <a:xfrm>
            <a:off x="5830434" y="2831816"/>
            <a:ext cx="234557" cy="870633"/>
            <a:chOff x="6175096" y="3854324"/>
            <a:chExt cx="144932" cy="375881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E9EAA92-B7C4-DD4B-50B7-50393C26597E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A305E6-83B9-53CB-E1E6-ED7E1376DC87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20A6F3B-4AFC-D39D-EB32-07F264CE6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A1E492F-FDFD-873C-401A-ED664BFB16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4CB413E-FC95-91DD-71A9-E415E9DA0C6F}"/>
              </a:ext>
            </a:extLst>
          </p:cNvPr>
          <p:cNvCxnSpPr>
            <a:cxnSpLocks/>
          </p:cNvCxnSpPr>
          <p:nvPr/>
        </p:nvCxnSpPr>
        <p:spPr>
          <a:xfrm>
            <a:off x="5621061" y="3189385"/>
            <a:ext cx="20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7C14550-6462-0A41-3B27-18A6907D7904}"/>
              </a:ext>
            </a:extLst>
          </p:cNvPr>
          <p:cNvCxnSpPr/>
          <p:nvPr/>
        </p:nvCxnSpPr>
        <p:spPr>
          <a:xfrm>
            <a:off x="5947713" y="2696243"/>
            <a:ext cx="0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2EF4D9E-D764-5247-28FB-BAE945716B98}"/>
              </a:ext>
            </a:extLst>
          </p:cNvPr>
          <p:cNvCxnSpPr>
            <a:cxnSpLocks/>
          </p:cNvCxnSpPr>
          <p:nvPr/>
        </p:nvCxnSpPr>
        <p:spPr>
          <a:xfrm>
            <a:off x="6069777" y="3294127"/>
            <a:ext cx="89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DF69978-CC37-5610-DC69-A84154C64107}"/>
              </a:ext>
            </a:extLst>
          </p:cNvPr>
          <p:cNvCxnSpPr>
            <a:cxnSpLocks/>
          </p:cNvCxnSpPr>
          <p:nvPr/>
        </p:nvCxnSpPr>
        <p:spPr>
          <a:xfrm flipV="1">
            <a:off x="5734007" y="2991130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F69D383-57D0-7010-D975-FB7C130FA504}"/>
              </a:ext>
            </a:extLst>
          </p:cNvPr>
          <p:cNvCxnSpPr>
            <a:cxnSpLocks/>
          </p:cNvCxnSpPr>
          <p:nvPr/>
        </p:nvCxnSpPr>
        <p:spPr>
          <a:xfrm flipV="1">
            <a:off x="6157677" y="3571106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2BA7206-C813-3D1D-EF15-085AE42D06BA}"/>
              </a:ext>
            </a:extLst>
          </p:cNvPr>
          <p:cNvCxnSpPr>
            <a:cxnSpLocks/>
          </p:cNvCxnSpPr>
          <p:nvPr/>
        </p:nvCxnSpPr>
        <p:spPr>
          <a:xfrm flipV="1">
            <a:off x="6151245" y="3294127"/>
            <a:ext cx="0" cy="276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2E4A58B-D113-DF30-6FDE-AF16B5A0FA9E}"/>
              </a:ext>
            </a:extLst>
          </p:cNvPr>
          <p:cNvCxnSpPr>
            <a:cxnSpLocks/>
          </p:cNvCxnSpPr>
          <p:nvPr/>
        </p:nvCxnSpPr>
        <p:spPr>
          <a:xfrm flipV="1">
            <a:off x="5736920" y="3391695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7769E95-3C9A-A1D0-7BAA-ED25D87EE1E8}"/>
              </a:ext>
            </a:extLst>
          </p:cNvPr>
          <p:cNvSpPr txBox="1"/>
          <p:nvPr/>
        </p:nvSpPr>
        <p:spPr>
          <a:xfrm>
            <a:off x="5029828" y="3273334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”10000000”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BF847ED-3744-0969-7E11-0755B86A5CDF}"/>
              </a:ext>
            </a:extLst>
          </p:cNvPr>
          <p:cNvCxnSpPr/>
          <p:nvPr/>
        </p:nvCxnSpPr>
        <p:spPr>
          <a:xfrm flipH="1">
            <a:off x="5736066" y="2617769"/>
            <a:ext cx="10579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9DB0418-00F7-DDD7-D7E7-F4610D3EEFA6}"/>
              </a:ext>
            </a:extLst>
          </p:cNvPr>
          <p:cNvCxnSpPr>
            <a:cxnSpLocks/>
          </p:cNvCxnSpPr>
          <p:nvPr/>
        </p:nvCxnSpPr>
        <p:spPr>
          <a:xfrm>
            <a:off x="5732729" y="2611094"/>
            <a:ext cx="0" cy="38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B22DC2B-CF41-92F4-F2B9-B6F10DE0EAE2}"/>
              </a:ext>
            </a:extLst>
          </p:cNvPr>
          <p:cNvCxnSpPr/>
          <p:nvPr/>
        </p:nvCxnSpPr>
        <p:spPr>
          <a:xfrm flipH="1">
            <a:off x="5645961" y="2404186"/>
            <a:ext cx="36976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54030FC-7D6A-E850-3E7A-0A74E2624E38}"/>
              </a:ext>
            </a:extLst>
          </p:cNvPr>
          <p:cNvCxnSpPr/>
          <p:nvPr/>
        </p:nvCxnSpPr>
        <p:spPr>
          <a:xfrm flipV="1">
            <a:off x="5649298" y="2417535"/>
            <a:ext cx="0" cy="774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135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York, George W CIV USAF USAFA DF/DFEC</dc:creator>
  <cp:lastModifiedBy>York, George W CIV USAF USAFA DF/DFEC</cp:lastModifiedBy>
  <cp:revision>14</cp:revision>
  <cp:lastPrinted>2025-07-01T16:24:47Z</cp:lastPrinted>
  <dcterms:created xsi:type="dcterms:W3CDTF">2025-06-30T15:01:42Z</dcterms:created>
  <dcterms:modified xsi:type="dcterms:W3CDTF">2025-07-01T20:16:44Z</dcterms:modified>
</cp:coreProperties>
</file>