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8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9840-8E8B-4537-8684-715B77DF0DB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3DC5-1209-4566-BC64-1ABE4BAF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Ευθεία γραμμή σύνδεσης 3"/>
          <p:cNvCxnSpPr/>
          <p:nvPr/>
        </p:nvCxnSpPr>
        <p:spPr>
          <a:xfrm flipV="1">
            <a:off x="10587164" y="3392096"/>
            <a:ext cx="88084" cy="828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Στρογγυλεμένο ορθογώνιο 4"/>
          <p:cNvSpPr/>
          <p:nvPr/>
        </p:nvSpPr>
        <p:spPr>
          <a:xfrm>
            <a:off x="2103904" y="1053055"/>
            <a:ext cx="1341120" cy="47461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COURSES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Οβάλ 5"/>
          <p:cNvSpPr/>
          <p:nvPr/>
        </p:nvSpPr>
        <p:spPr>
          <a:xfrm>
            <a:off x="2098139" y="404069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  <a:latin typeface="+mj-lt"/>
              </a:rPr>
              <a:t>c</a:t>
            </a:r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ourse_id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Οβάλ 6"/>
          <p:cNvSpPr/>
          <p:nvPr/>
        </p:nvSpPr>
        <p:spPr>
          <a:xfrm>
            <a:off x="643698" y="524652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s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tart_date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Οβάλ 7"/>
          <p:cNvSpPr/>
          <p:nvPr/>
        </p:nvSpPr>
        <p:spPr>
          <a:xfrm>
            <a:off x="3471867" y="585795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title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Οβάλ 8"/>
          <p:cNvSpPr/>
          <p:nvPr/>
        </p:nvSpPr>
        <p:spPr>
          <a:xfrm>
            <a:off x="1207456" y="1672375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nd_date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Οβάλ 9"/>
          <p:cNvSpPr/>
          <p:nvPr/>
        </p:nvSpPr>
        <p:spPr>
          <a:xfrm>
            <a:off x="2801307" y="1620559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stream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Οβάλ 10"/>
          <p:cNvSpPr/>
          <p:nvPr/>
        </p:nvSpPr>
        <p:spPr>
          <a:xfrm>
            <a:off x="422835" y="1142880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type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9069187" y="1029108"/>
            <a:ext cx="1341120" cy="47461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TRAINERS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Οβάλ 12"/>
          <p:cNvSpPr/>
          <p:nvPr/>
        </p:nvSpPr>
        <p:spPr>
          <a:xfrm>
            <a:off x="9080765" y="205629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rainer_id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Οβάλ 13"/>
          <p:cNvSpPr/>
          <p:nvPr/>
        </p:nvSpPr>
        <p:spPr>
          <a:xfrm>
            <a:off x="9125620" y="1801669"/>
            <a:ext cx="1458687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first_name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Οβάλ 14"/>
          <p:cNvSpPr/>
          <p:nvPr/>
        </p:nvSpPr>
        <p:spPr>
          <a:xfrm>
            <a:off x="10584307" y="1242468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ast_name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Οβάλ 15"/>
          <p:cNvSpPr/>
          <p:nvPr/>
        </p:nvSpPr>
        <p:spPr>
          <a:xfrm>
            <a:off x="10584307" y="414605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subject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103904" y="5389786"/>
            <a:ext cx="1341120" cy="4833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STUDENTS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Οβάλ 17"/>
          <p:cNvSpPr/>
          <p:nvPr/>
        </p:nvSpPr>
        <p:spPr>
          <a:xfrm>
            <a:off x="1036013" y="4751793"/>
            <a:ext cx="1382488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f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irst_name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Οβάλ 18"/>
          <p:cNvSpPr/>
          <p:nvPr/>
        </p:nvSpPr>
        <p:spPr>
          <a:xfrm>
            <a:off x="2865091" y="4827193"/>
            <a:ext cx="1430381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  <a:latin typeface="+mj-lt"/>
              </a:rPr>
              <a:t>s</a:t>
            </a:r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tudent_id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Οβάλ 19"/>
          <p:cNvSpPr/>
          <p:nvPr/>
        </p:nvSpPr>
        <p:spPr>
          <a:xfrm>
            <a:off x="463980" y="5552785"/>
            <a:ext cx="1426029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ast_name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Οβάλ 20"/>
          <p:cNvSpPr/>
          <p:nvPr/>
        </p:nvSpPr>
        <p:spPr>
          <a:xfrm>
            <a:off x="792481" y="6104067"/>
            <a:ext cx="1899682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ate_of_birth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Οβάλ 21"/>
          <p:cNvSpPr/>
          <p:nvPr/>
        </p:nvSpPr>
        <p:spPr>
          <a:xfrm>
            <a:off x="2745218" y="6031223"/>
            <a:ext cx="158278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uition_fees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Στρογγυλεμένο ορθογώνιο 22"/>
          <p:cNvSpPr/>
          <p:nvPr/>
        </p:nvSpPr>
        <p:spPr>
          <a:xfrm>
            <a:off x="9703433" y="4227415"/>
            <a:ext cx="1341120" cy="4833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ASSIGNMENTS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Οβάλ 24"/>
          <p:cNvSpPr/>
          <p:nvPr/>
        </p:nvSpPr>
        <p:spPr>
          <a:xfrm>
            <a:off x="8757413" y="2871134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itle 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Οβάλ 25"/>
          <p:cNvSpPr/>
          <p:nvPr/>
        </p:nvSpPr>
        <p:spPr>
          <a:xfrm>
            <a:off x="10718819" y="3669460"/>
            <a:ext cx="144997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otal_mark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Οβάλ 26"/>
          <p:cNvSpPr/>
          <p:nvPr/>
        </p:nvSpPr>
        <p:spPr>
          <a:xfrm>
            <a:off x="10276855" y="2960963"/>
            <a:ext cx="1447801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description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Οβάλ 27"/>
          <p:cNvSpPr/>
          <p:nvPr/>
        </p:nvSpPr>
        <p:spPr>
          <a:xfrm>
            <a:off x="8689711" y="4896721"/>
            <a:ext cx="1684282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sub_date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Οβάλ 28"/>
          <p:cNvSpPr/>
          <p:nvPr/>
        </p:nvSpPr>
        <p:spPr>
          <a:xfrm>
            <a:off x="10518033" y="4896721"/>
            <a:ext cx="1410787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o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ral_mark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Ρόμβος 29"/>
          <p:cNvSpPr/>
          <p:nvPr/>
        </p:nvSpPr>
        <p:spPr>
          <a:xfrm>
            <a:off x="5760854" y="883348"/>
            <a:ext cx="1945279" cy="835477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teaches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Ρόμβος 30"/>
          <p:cNvSpPr/>
          <p:nvPr/>
        </p:nvSpPr>
        <p:spPr>
          <a:xfrm>
            <a:off x="1749574" y="3099056"/>
            <a:ext cx="2049779" cy="679268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enrolls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Ρόμβος 31"/>
          <p:cNvSpPr/>
          <p:nvPr/>
        </p:nvSpPr>
        <p:spPr>
          <a:xfrm>
            <a:off x="5451448" y="5243117"/>
            <a:ext cx="1690783" cy="788106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Οβάλ 33"/>
          <p:cNvSpPr/>
          <p:nvPr/>
        </p:nvSpPr>
        <p:spPr>
          <a:xfrm>
            <a:off x="408454" y="3645129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student_id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Οβάλ 34"/>
          <p:cNvSpPr/>
          <p:nvPr/>
        </p:nvSpPr>
        <p:spPr>
          <a:xfrm>
            <a:off x="436792" y="2728340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course_id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Ευθεία γραμμή σύνδεσης 35"/>
          <p:cNvCxnSpPr>
            <a:stCxn id="5" idx="2"/>
            <a:endCxn id="31" idx="0"/>
          </p:cNvCxnSpPr>
          <p:nvPr/>
        </p:nvCxnSpPr>
        <p:spPr>
          <a:xfrm>
            <a:off x="2774464" y="1527673"/>
            <a:ext cx="0" cy="157138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Ευθεία γραμμή σύνδεσης 36"/>
          <p:cNvCxnSpPr/>
          <p:nvPr/>
        </p:nvCxnSpPr>
        <p:spPr>
          <a:xfrm>
            <a:off x="2739934" y="3776113"/>
            <a:ext cx="0" cy="161146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Ευθεία γραμμή σύνδεσης 37"/>
          <p:cNvCxnSpPr>
            <a:stCxn id="17" idx="3"/>
            <a:endCxn id="32" idx="1"/>
          </p:cNvCxnSpPr>
          <p:nvPr/>
        </p:nvCxnSpPr>
        <p:spPr>
          <a:xfrm>
            <a:off x="3445024" y="5631448"/>
            <a:ext cx="2006424" cy="572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Ευθεία γραμμή σύνδεσης 38"/>
          <p:cNvCxnSpPr>
            <a:stCxn id="32" idx="3"/>
            <a:endCxn id="23" idx="1"/>
          </p:cNvCxnSpPr>
          <p:nvPr/>
        </p:nvCxnSpPr>
        <p:spPr>
          <a:xfrm flipV="1">
            <a:off x="7142231" y="4469077"/>
            <a:ext cx="2561202" cy="116809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Ευθεία γραμμή σύνδεσης 41"/>
          <p:cNvCxnSpPr>
            <a:stCxn id="5" idx="3"/>
            <a:endCxn id="30" idx="1"/>
          </p:cNvCxnSpPr>
          <p:nvPr/>
        </p:nvCxnSpPr>
        <p:spPr>
          <a:xfrm>
            <a:off x="3445024" y="1290364"/>
            <a:ext cx="2315830" cy="1072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Ευθεία γραμμή σύνδεσης 42"/>
          <p:cNvCxnSpPr>
            <a:stCxn id="30" idx="3"/>
            <a:endCxn id="12" idx="1"/>
          </p:cNvCxnSpPr>
          <p:nvPr/>
        </p:nvCxnSpPr>
        <p:spPr>
          <a:xfrm flipV="1">
            <a:off x="7706133" y="1266417"/>
            <a:ext cx="1363054" cy="346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Οβάλ 45"/>
          <p:cNvSpPr/>
          <p:nvPr/>
        </p:nvSpPr>
        <p:spPr>
          <a:xfrm>
            <a:off x="4648202" y="4848993"/>
            <a:ext cx="1430381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student_id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Οβάλ 46"/>
          <p:cNvSpPr/>
          <p:nvPr/>
        </p:nvSpPr>
        <p:spPr>
          <a:xfrm>
            <a:off x="6467196" y="4820084"/>
            <a:ext cx="1478281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as/</a:t>
            </a:r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ment_id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Οβάλ 47"/>
          <p:cNvSpPr/>
          <p:nvPr/>
        </p:nvSpPr>
        <p:spPr>
          <a:xfrm>
            <a:off x="5280941" y="191262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course_id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Οβάλ 48"/>
          <p:cNvSpPr/>
          <p:nvPr/>
        </p:nvSpPr>
        <p:spPr>
          <a:xfrm>
            <a:off x="6740434" y="185223"/>
            <a:ext cx="1341120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trainer_id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FK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Οβάλ 49"/>
          <p:cNvSpPr/>
          <p:nvPr/>
        </p:nvSpPr>
        <p:spPr>
          <a:xfrm>
            <a:off x="5501595" y="6203798"/>
            <a:ext cx="144997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otal_mark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Οβάλ 50"/>
          <p:cNvSpPr/>
          <p:nvPr/>
        </p:nvSpPr>
        <p:spPr>
          <a:xfrm>
            <a:off x="6784042" y="5863621"/>
            <a:ext cx="1704616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sub_date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Οβάλ 51"/>
          <p:cNvSpPr/>
          <p:nvPr/>
        </p:nvSpPr>
        <p:spPr>
          <a:xfrm>
            <a:off x="4375894" y="5710187"/>
            <a:ext cx="1410787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o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ral_mark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Ευθεία γραμμή σύνδεσης 52"/>
          <p:cNvCxnSpPr>
            <a:stCxn id="5" idx="1"/>
            <a:endCxn id="11" idx="6"/>
          </p:cNvCxnSpPr>
          <p:nvPr/>
        </p:nvCxnSpPr>
        <p:spPr>
          <a:xfrm flipH="1">
            <a:off x="1763955" y="1290364"/>
            <a:ext cx="339949" cy="113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Ευθεία γραμμή σύνδεσης 53"/>
          <p:cNvCxnSpPr>
            <a:stCxn id="5" idx="0"/>
            <a:endCxn id="6" idx="4"/>
          </p:cNvCxnSpPr>
          <p:nvPr/>
        </p:nvCxnSpPr>
        <p:spPr>
          <a:xfrm flipH="1" flipV="1">
            <a:off x="2768699" y="926583"/>
            <a:ext cx="5765" cy="12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Ευθεία γραμμή σύνδεσης 54"/>
          <p:cNvCxnSpPr/>
          <p:nvPr/>
        </p:nvCxnSpPr>
        <p:spPr>
          <a:xfrm flipV="1">
            <a:off x="3406651" y="960169"/>
            <a:ext cx="122929" cy="12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Ευθεία γραμμή σύνδεσης 55"/>
          <p:cNvCxnSpPr/>
          <p:nvPr/>
        </p:nvCxnSpPr>
        <p:spPr>
          <a:xfrm flipH="1" flipV="1">
            <a:off x="1929904" y="928789"/>
            <a:ext cx="227426" cy="13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Ευθεία γραμμή σύνδεσης 56"/>
          <p:cNvCxnSpPr>
            <a:endCxn id="9" idx="0"/>
          </p:cNvCxnSpPr>
          <p:nvPr/>
        </p:nvCxnSpPr>
        <p:spPr>
          <a:xfrm flipH="1">
            <a:off x="1878016" y="1521752"/>
            <a:ext cx="556498" cy="15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Ευθεία γραμμή σύνδεσης 57"/>
          <p:cNvCxnSpPr>
            <a:endCxn id="10" idx="0"/>
          </p:cNvCxnSpPr>
          <p:nvPr/>
        </p:nvCxnSpPr>
        <p:spPr>
          <a:xfrm>
            <a:off x="3157345" y="1531418"/>
            <a:ext cx="314522" cy="89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Ευθεία γραμμή σύνδεσης 58"/>
          <p:cNvCxnSpPr>
            <a:stCxn id="30" idx="0"/>
            <a:endCxn id="48" idx="4"/>
          </p:cNvCxnSpPr>
          <p:nvPr/>
        </p:nvCxnSpPr>
        <p:spPr>
          <a:xfrm flipH="1" flipV="1">
            <a:off x="5951501" y="713776"/>
            <a:ext cx="781993" cy="1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Ευθεία γραμμή σύνδεσης 59"/>
          <p:cNvCxnSpPr>
            <a:stCxn id="30" idx="0"/>
            <a:endCxn id="49" idx="4"/>
          </p:cNvCxnSpPr>
          <p:nvPr/>
        </p:nvCxnSpPr>
        <p:spPr>
          <a:xfrm flipV="1">
            <a:off x="6733494" y="707737"/>
            <a:ext cx="677500" cy="175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Ευθεία γραμμή σύνδεσης 60"/>
          <p:cNvCxnSpPr>
            <a:stCxn id="31" idx="1"/>
            <a:endCxn id="35" idx="4"/>
          </p:cNvCxnSpPr>
          <p:nvPr/>
        </p:nvCxnSpPr>
        <p:spPr>
          <a:xfrm flipH="1" flipV="1">
            <a:off x="1107352" y="3250854"/>
            <a:ext cx="642222" cy="18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εία γραμμή σύνδεσης 61"/>
          <p:cNvCxnSpPr>
            <a:stCxn id="31" idx="1"/>
            <a:endCxn id="34" idx="0"/>
          </p:cNvCxnSpPr>
          <p:nvPr/>
        </p:nvCxnSpPr>
        <p:spPr>
          <a:xfrm flipH="1">
            <a:off x="1079014" y="3438690"/>
            <a:ext cx="670560" cy="20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Ευθεία γραμμή σύνδεσης 62"/>
          <p:cNvCxnSpPr>
            <a:endCxn id="18" idx="5"/>
          </p:cNvCxnSpPr>
          <p:nvPr/>
        </p:nvCxnSpPr>
        <p:spPr>
          <a:xfrm flipH="1" flipV="1">
            <a:off x="2216040" y="5197787"/>
            <a:ext cx="335722" cy="21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Ευθεία γραμμή σύνδεσης 63"/>
          <p:cNvCxnSpPr>
            <a:stCxn id="17" idx="1"/>
            <a:endCxn id="20" idx="6"/>
          </p:cNvCxnSpPr>
          <p:nvPr/>
        </p:nvCxnSpPr>
        <p:spPr>
          <a:xfrm flipH="1">
            <a:off x="1890009" y="5631448"/>
            <a:ext cx="213895" cy="18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Ευθεία γραμμή σύνδεσης 64"/>
          <p:cNvCxnSpPr>
            <a:endCxn id="21" idx="0"/>
          </p:cNvCxnSpPr>
          <p:nvPr/>
        </p:nvCxnSpPr>
        <p:spPr>
          <a:xfrm flipH="1">
            <a:off x="1742322" y="5858342"/>
            <a:ext cx="723952" cy="24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Ευθεία γραμμή σύνδεσης 65"/>
          <p:cNvCxnSpPr>
            <a:endCxn id="22" idx="0"/>
          </p:cNvCxnSpPr>
          <p:nvPr/>
        </p:nvCxnSpPr>
        <p:spPr>
          <a:xfrm>
            <a:off x="3087897" y="5873109"/>
            <a:ext cx="448713" cy="15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Ευθεία γραμμή σύνδεσης 66"/>
          <p:cNvCxnSpPr>
            <a:stCxn id="17" idx="0"/>
            <a:endCxn id="19" idx="3"/>
          </p:cNvCxnSpPr>
          <p:nvPr/>
        </p:nvCxnSpPr>
        <p:spPr>
          <a:xfrm flipV="1">
            <a:off x="2774464" y="5273187"/>
            <a:ext cx="300101" cy="11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Ευθεία γραμμή σύνδεσης 69"/>
          <p:cNvCxnSpPr>
            <a:stCxn id="12" idx="0"/>
            <a:endCxn id="13" idx="4"/>
          </p:cNvCxnSpPr>
          <p:nvPr/>
        </p:nvCxnSpPr>
        <p:spPr>
          <a:xfrm flipV="1">
            <a:off x="9739747" y="728143"/>
            <a:ext cx="11578" cy="300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Ευθεία γραμμή σύνδεσης 70"/>
          <p:cNvCxnSpPr>
            <a:stCxn id="12" idx="3"/>
            <a:endCxn id="16" idx="3"/>
          </p:cNvCxnSpPr>
          <p:nvPr/>
        </p:nvCxnSpPr>
        <p:spPr>
          <a:xfrm flipV="1">
            <a:off x="10410307" y="860599"/>
            <a:ext cx="370402" cy="40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Ευθεία γραμμή σύνδεσης 71"/>
          <p:cNvCxnSpPr>
            <a:stCxn id="12" idx="3"/>
            <a:endCxn id="15" idx="1"/>
          </p:cNvCxnSpPr>
          <p:nvPr/>
        </p:nvCxnSpPr>
        <p:spPr>
          <a:xfrm>
            <a:off x="10410307" y="1266417"/>
            <a:ext cx="370402" cy="52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Ευθεία γραμμή σύνδεσης 72"/>
          <p:cNvCxnSpPr>
            <a:endCxn id="14" idx="0"/>
          </p:cNvCxnSpPr>
          <p:nvPr/>
        </p:nvCxnSpPr>
        <p:spPr>
          <a:xfrm>
            <a:off x="9854963" y="1503725"/>
            <a:ext cx="1" cy="297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Ευθεία γραμμή σύνδεσης 73"/>
          <p:cNvCxnSpPr>
            <a:endCxn id="47" idx="4"/>
          </p:cNvCxnSpPr>
          <p:nvPr/>
        </p:nvCxnSpPr>
        <p:spPr>
          <a:xfrm flipV="1">
            <a:off x="6784042" y="5342598"/>
            <a:ext cx="422295" cy="13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Ευθεία γραμμή σύνδεσης 74"/>
          <p:cNvCxnSpPr>
            <a:endCxn id="46" idx="4"/>
          </p:cNvCxnSpPr>
          <p:nvPr/>
        </p:nvCxnSpPr>
        <p:spPr>
          <a:xfrm flipH="1" flipV="1">
            <a:off x="5363393" y="5371507"/>
            <a:ext cx="471585" cy="9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Ευθεία γραμμή σύνδεσης 75"/>
          <p:cNvCxnSpPr>
            <a:stCxn id="51" idx="0"/>
          </p:cNvCxnSpPr>
          <p:nvPr/>
        </p:nvCxnSpPr>
        <p:spPr>
          <a:xfrm flipH="1" flipV="1">
            <a:off x="6717314" y="5835987"/>
            <a:ext cx="919036" cy="27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Ευθεία γραμμή σύνδεσης 76"/>
          <p:cNvCxnSpPr>
            <a:stCxn id="32" idx="2"/>
            <a:endCxn id="50" idx="0"/>
          </p:cNvCxnSpPr>
          <p:nvPr/>
        </p:nvCxnSpPr>
        <p:spPr>
          <a:xfrm flipH="1">
            <a:off x="6226582" y="6031223"/>
            <a:ext cx="70258" cy="172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Ευθεία γραμμή σύνδεσης 77"/>
          <p:cNvCxnSpPr>
            <a:stCxn id="52" idx="6"/>
          </p:cNvCxnSpPr>
          <p:nvPr/>
        </p:nvCxnSpPr>
        <p:spPr>
          <a:xfrm flipV="1">
            <a:off x="5786681" y="5900486"/>
            <a:ext cx="194115" cy="7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Ευθεία γραμμή σύνδεσης 78"/>
          <p:cNvCxnSpPr/>
          <p:nvPr/>
        </p:nvCxnSpPr>
        <p:spPr>
          <a:xfrm flipV="1">
            <a:off x="10675248" y="4070236"/>
            <a:ext cx="124260" cy="157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Ευθεία γραμμή σύνδεσης 79"/>
          <p:cNvCxnSpPr>
            <a:endCxn id="25" idx="5"/>
          </p:cNvCxnSpPr>
          <p:nvPr/>
        </p:nvCxnSpPr>
        <p:spPr>
          <a:xfrm flipH="1" flipV="1">
            <a:off x="9902131" y="3317128"/>
            <a:ext cx="660335" cy="88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Ευθεία γραμμή σύνδεσης 80"/>
          <p:cNvCxnSpPr>
            <a:endCxn id="29" idx="0"/>
          </p:cNvCxnSpPr>
          <p:nvPr/>
        </p:nvCxnSpPr>
        <p:spPr>
          <a:xfrm>
            <a:off x="10799508" y="4710738"/>
            <a:ext cx="423919" cy="18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Ευθεία γραμμή σύνδεσης 81"/>
          <p:cNvCxnSpPr>
            <a:stCxn id="23" idx="2"/>
            <a:endCxn id="28" idx="0"/>
          </p:cNvCxnSpPr>
          <p:nvPr/>
        </p:nvCxnSpPr>
        <p:spPr>
          <a:xfrm flipH="1">
            <a:off x="9531852" y="4710738"/>
            <a:ext cx="842141" cy="18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07905" y="977918"/>
            <a:ext cx="27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23453" y="42595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54912" y="9243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66272" y="215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55253" y="53147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94227" y="4244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91" name="Ευθεία γραμμή σύνδεσης 90"/>
          <p:cNvCxnSpPr>
            <a:stCxn id="23" idx="0"/>
            <a:endCxn id="24" idx="6"/>
          </p:cNvCxnSpPr>
          <p:nvPr/>
        </p:nvCxnSpPr>
        <p:spPr>
          <a:xfrm flipH="1" flipV="1">
            <a:off x="9636704" y="4026165"/>
            <a:ext cx="737289" cy="2012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Ευθεία γραμμή σύνδεσης 181"/>
          <p:cNvCxnSpPr>
            <a:stCxn id="180" idx="6"/>
            <a:endCxn id="23" idx="0"/>
          </p:cNvCxnSpPr>
          <p:nvPr/>
        </p:nvCxnSpPr>
        <p:spPr>
          <a:xfrm>
            <a:off x="8690261" y="3303968"/>
            <a:ext cx="1683732" cy="92344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Ευθεία γραμμή σύνδεσης 186"/>
          <p:cNvCxnSpPr/>
          <p:nvPr/>
        </p:nvCxnSpPr>
        <p:spPr>
          <a:xfrm>
            <a:off x="3445024" y="1307126"/>
            <a:ext cx="6258409" cy="30283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Οβάλ 179"/>
          <p:cNvSpPr/>
          <p:nvPr/>
        </p:nvSpPr>
        <p:spPr>
          <a:xfrm>
            <a:off x="7349141" y="3042711"/>
            <a:ext cx="134112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Course_id</a:t>
            </a:r>
            <a:endParaRPr lang="en-US" sz="1400" u="sng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FK</a:t>
            </a:r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Οβάλ 23"/>
          <p:cNvSpPr/>
          <p:nvPr/>
        </p:nvSpPr>
        <p:spPr>
          <a:xfrm>
            <a:off x="8158423" y="3764908"/>
            <a:ext cx="1478281" cy="52251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+mj-lt"/>
              </a:rPr>
              <a:t>as/</a:t>
            </a:r>
            <a:r>
              <a:rPr lang="en-US" sz="1400" u="sng" dirty="0" err="1" smtClean="0">
                <a:solidFill>
                  <a:schemeClr val="tx1"/>
                </a:solidFill>
                <a:latin typeface="+mj-lt"/>
              </a:rPr>
              <a:t>ment_id</a:t>
            </a:r>
            <a:endParaRPr lang="en-US" sz="1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326211" y="1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2" name="Ρόμβος 191"/>
          <p:cNvSpPr/>
          <p:nvPr/>
        </p:nvSpPr>
        <p:spPr>
          <a:xfrm>
            <a:off x="5057818" y="2194889"/>
            <a:ext cx="1945279" cy="835477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has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07216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Ευρεία οθόνη</PresentationFormat>
  <Paragraphs>47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3</cp:revision>
  <dcterms:created xsi:type="dcterms:W3CDTF">2020-01-27T19:20:03Z</dcterms:created>
  <dcterms:modified xsi:type="dcterms:W3CDTF">2020-01-27T19:23:45Z</dcterms:modified>
</cp:coreProperties>
</file>