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9505"/>
    <a:srgbClr val="FBB433"/>
    <a:srgbClr val="FF1D1D"/>
    <a:srgbClr val="1ED000"/>
    <a:srgbClr val="36FF15"/>
    <a:srgbClr val="FF6969"/>
    <a:srgbClr val="FA0000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4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09600" y="457200"/>
            <a:ext cx="1093600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Fish Game</a:t>
            </a:r>
            <a:endParaRPr lang="en-US" sz="13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3048000"/>
            <a:ext cx="2209800" cy="914400"/>
          </a:xfrm>
          <a:prstGeom prst="roundRect">
            <a:avLst/>
          </a:prstGeom>
          <a:solidFill>
            <a:srgbClr val="FA0000"/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TopLef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" pitchFamily="34" charset="0"/>
              </a:rPr>
              <a:t>PLAY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1400" y="5638800"/>
            <a:ext cx="2209800" cy="914400"/>
          </a:xfrm>
          <a:prstGeom prst="roundRect">
            <a:avLst/>
          </a:prstGeom>
          <a:solidFill>
            <a:srgbClr val="FA0000"/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TopLef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" pitchFamily="34" charset="0"/>
              </a:rPr>
              <a:t>Quit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81400" y="4343400"/>
            <a:ext cx="2209800" cy="914400"/>
          </a:xfrm>
          <a:prstGeom prst="roundRect">
            <a:avLst/>
          </a:prstGeom>
          <a:solidFill>
            <a:srgbClr val="FA0000"/>
          </a:solidFill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TopLef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rlin Sans FB" pitchFamily="34" charset="0"/>
              </a:rPr>
              <a:t>Highscore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yuan\AppData\Local\Microsoft\Windows\Temporary Internet Files\Content.IE5\XN3SB0TA\MC90008852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95400"/>
            <a:ext cx="4568825" cy="5105400"/>
          </a:xfrm>
          <a:prstGeom prst="rect">
            <a:avLst/>
          </a:prstGeom>
          <a:noFill/>
        </p:spPr>
      </p:pic>
      <p:sp>
        <p:nvSpPr>
          <p:cNvPr id="1031" name="AutoShape 7" descr="data:image/jpeg;base64,/9j/4AAQSkZJRgABAQAAAQABAAD/2wCEAAkGBhMSDQ8PEhISEA8NDA0MDRASEBASEAwNFBAVFBQQFBQXGyYeFxkjGRQUHy8gIycpLCwsFR4xNTAqNSYrLCkBCQoKDgwOGg8PGikcHyQ1KykwKSktLCksKSwsKSksKSkpKSkqLCkpKSksKSkpKSkpKSksKSwsKSkpKSwpMikpKf/AABEIAF4CGgMBIgACEQEDEQH/xAAcAAACAwEBAQEAAAAAAAAAAAAAAwECBgQHBQj/xABPEAABAgEFCgoGBwYFBAMAAAABAAIDERIUUVIEE3GRkpOxwdHSFSExQVNhYoGCoQUGFiJyojJCVIOUo8JjssPT4fAHIzRD4mRzhLQkM0T/xAAZAQEBAQEBAQAAAAAAAAAAAAAAAQMEAgX/xAArEQEAAQMEAAUEAQUAAAAAAAAAAQIREwMUUWEEEiExoSJBUmIyQnGR4fD/2gAMAwEAAhEDEQA/APcUIWJMEPfFc6cSboj8d8iDiEVwA4jUFjra0aUXmHqmnzNshYqiN7Wci7yKI3tZ2LvLm3tPDTF22qFiqK3t52LvIora356LvJvaeDF22qFiqO2t+ei7yLw20/PRd5N7TwYm1QsVeW2n56LvIvTbb8/F3ld7TwYpbVCxN7bbiZ+LvKZg6SJn4u8m9p4kxS2qFipB0kT8RF3kSDpIn4iLvJvaeJTFLaoWL+9ifiIu8j72L+Ii7yb2niTFLaIWM+9i/iIu8gS9LGz8XeTe08SYpbNCxvH0sbPxd5HvdLG/ERd5N7RxJilskLHe90sf8RG3kSO6WP8AiI28m9o4kxS2KFjpr+lj5+NvImv6WPn4u8m9o4kxS2KFjZHdNHz8XeRI7po+fi7Vd7RxJilskLGyP6aPn4m1Ej+mj5+JtTe0cSYpbJCx3v8ATR889Er+mj51yb2jiTFLYoWOnROmj50qZ0Tp4+cOxN7RxJilsELFiNFnSGPG4+NhvnKKuTl/utMESJ08bLGxN7RxJilsELIX2L08bLbuov0Xp42UzdTe0cSYpa9CyF+i9PGymbqm/wAX7RGxw9xN5RxJilrkLI0iN9ojY4W4ppEbp4v5W4rvNPiTFLWoWOf6RiDluqIOqWBLimKvCkXmj3Q7AyFrhpvKOJMUtmhY3hC6OaLG8RuUfwyfJFLur7Q4d0F38IJvNPsxS2SFj2XTdPPdUQ9QhXPpmJlMj/aIuRc38pN5p9mKWsQslS4/2iLkXL/KRS4/2mLkXL/KTeafZilrULJUuP8AaYuRcv8AKRS4/wBoiZFzfyk3mn2Ypa1CydMj/aH5u5/5aKbH+0Pzdz7ibzT7TFLWIWTpt0faH5uBuIp10faHZqBuJvNPsxS1iFk6ddH2h2ag7qmn3R05zUHYrvNPsxy1aFlOELo6c5qFsRwhdHT/AJMNN5p9mOWrQsrwjdHT/kw0cI3R0wzLNqbzT7MctUhZXhK6OmGZZtU8J3R0zcy3am70zHLUoWW4Tujpm5hu8jhS6OlZmBvJu9Mxy1KFluFLo6VmYG+jhW6Olh/h/wDmm70zHLUoXzfQN2viwnmIWlzI0SHK1s0ECSTilNda+kuqmqKovDxMWCw0C52kOcWgl0aOZfvnrcrFXH/9Y63RDjiOK4fG/wAYa6QojLDcSKIyw3EE5C+bdsTRGWG5IU0RlhuSE2REiXCqIywzIbsRRWWGZDdibIiRLhVFZYZkN2KaMywzIbsTJESIF0dlhmQ3YijssMyG7ExRKgpR22G5LdiKO2w3JbsV5UThWMaClHbYbkN2IozLDMhuxXnisY1F8FYxhBWjMsMyG7FFFZYZkN2K19baGMKL+203KCCKIywzIbsRRGWGZIU0htpuU1FJZablNT1FaIyw3EEURlkYkxkQHkIOAgqyXCaGyyMZ2oojajlO2pyEuE0UVuzj9qKP2omWTplTkJcJvJ5oju8MP6UTXj6zXYWkeYKchAm/OH0mHC0hw1HyVocdruIES1chGEHjTFV8IO5QDVKOTAgshJvJH0XEdTveHnx+aL44crZethl8jIdKBj2AiQ8ipK5vbHcHju5D5IF1N5JZDU6VpxFNCBNKbzkt+JrhqRS2WpcAJ0BOQgTfyeRjj1mRo89iPfNhuU46k5CBN5PO93dNaNEvmiiN5xO+IudpKY+IBykDCQEulN5iXfC1zvMCRPUMYwDkAGAAaFZJvx5mO7y1ukyolfUxuEudqCByEm9v53gfCwayUUet7z4pv7oCByo6K0crgMJAVKIznEuEk6SrtgtHI1owNAQUpbOZwPwyu/dlRSRzNefA7WnIQJvzuaG7vLBrRPfZaMLzqanIQJ/zOwO5x1hF7fbAwM2lOQgTeXdI7uEMfpKKP235UmgJyEuFUYVvP3j9qg3MK35yJtU3Rc4e2a6dISD7r3sPF2mkFcPs7B5ZIhwx7oOl6sdjofe2/SiFuGO4aXJVLg80Yu+CLEf+6Sph+hobfoz24HuCdQz0sbOS6QvceT7zP+P9p6k39vNSHYBdGuRE480O6c4BpiJ1DPTRsqGdLFIuZw/3one25zphLSMP383wn1dEe/0Ufvjwh/ERNidHE77pbqJXUIb+lPfCuc/oVw6IPrt74EHYvd/D9p9fTimRbB77qdqhlF6jVAf+TEP8ML6AuiKPrw/wzNqsLtjW4P4Yb69X8P2n1vm3iNW0fexTqCmix+kYM4da+mPSUcfWg5gj9auPTF0DngZp++vUT4b/AK6fW+h6sXKWXOZzpznxokQmQgccgk4z1L664vRF3GLBa9wAeHPhxAJZA9ji0yS83FLgK7V9Cm3li3sxn39QsFcUNhhMMvGRKZIjhyknkBW8Kw3o+C0wIMrWmWDCPG0c7Ada4fG+1LXS+5lHZWc4/aporevLftU0ZlhuSFyelosOBc0aOWNIhQy+SQcZ5AMZC+e3dJuVvPL3vdtU0NtRynbV41dXpZ0V5e9xJJlk+q3qaOQBaT1K9MmkNud5L2RZWsnEyw3gEiQ1GSSTAtJ05iGk6fpd6DQ22fN21FCZZ8yiiNq+Z21FEb15b9qyuyFCZZHmihssjEiit7WcibUUVvbzkTeS4KIyw3EiiMsNxBFFFb85E3kUUVuzkTeQTRGWG5IRRGWG5IUUVvay4m1FEbUcp21BaissMyG7FUw4Y5RDHcwIobLIxSqzbnaORrckIFX2F+z7g0nEFN8bzMJwQiNIC6AhAiU80MD4iwaJSi9ONhuBspxnYnoS4VDuYAzuV0kkpk5KpBxJqEHEoBCU66WDlc0eIKKW3mJPwte7QFbByEmkVMefDJpKL67mYe9zRolSwchJnPqYMLnH9IRNfaYMDHHS5A5CTenW8TG60Xg9I/umD9KByEmj9p+WRoRRRW/ORN5A0tlEh4xUeMJZuNtmTBK3QoojevLftRRG1HKdtQTRqnPHjcdMqijm2/G3dRRG1HKftRRW9rLftQFH7b8uTQAiiN55The86SijC08fePOklF4PM9/fMP6UFmQGjka0dcglxpiTe325cLBqIR/mdg9zm6ygchJnvsA4H7QEX887Hd0w60sHISaSOdrx4HHRKilsrkwtc3SEsHISRdbD9duU1XEZtpuUEF0KJ4rGMInCtQShROFYxqpittDGEF0JJutltuUEUocwc7Ax2kiRWwchJvrjyMk+JwGiUomvP1mtwNJ8ydSBygmTl4kqj1uefFNHyyKRcrLIwkSnzQButnJObLUDKcQUUkcwecDHDTImgScnFgUoE353NDd3lg1onvstGF51NTkIE/5nYHc86wpmvtNyDvLmum545cZkZjGczbyS8D4y6T5V8T1lu03Lc98iTIrnuvcMPfGInSEzphM2QAS8lS900xV97Hr9n3Yt1zfpRYQNUnGcAnSlUpjz9Frn9d5cwY3uavK2+nY06eIr2O7DpgxNkC9F9SfW6/Q3MiQRGjQZCX3wMvjDyEtIkl4tC3o09P8Arl6roqpi8er6LXXQfqQR1F8SXvmgjzKt/wDIswMuLur7TPWCT/8AK4fC+BrcEwesree54wzJ0PXRFHhuflz3rT6rQXhkUvme/FDg1hcZpmNaTKQOWaF9tc3o+7WxYYiNBALntkcAHBzHljgRhaV0rtoiIpiI9mU+/qpHdIxxqa4+SxVwuAgQRKOKBBHKOjC2z2Agg8hBBwFY+6PV2JCJDA18McTREhtd7o5PfZIRxc5BXL4rSq1LeX7NNOqI9030WhjC4PTlyNj3JHuee1pjQnMaZwkDuVpPVKAmT5v04EnWxrYrcQE75U2BGhP+iWOPOAGzhhHKF82aKqJ9Ys3iYn2fn+7J8CI6FFBhvYZCDpB5COsLX/4dej3RLqZdL5GQYErg5xAvsQtIDWy8skspPUvVHwGO+kxjpOSVjTJjCu2QCQAADiAAkAC1q1rxaz1eS6bDttygimMtDzKbP61M7Cud5Jpbaz3MedSKUKn5uJuq5jAcpAwkKhuxltuUEBSRZfkO1opHYfkga1FNZXLga46Ailip5+7eNICCb+ejf8m1F9d0Z73M2qKT2H4mjWi/u6M97mDWgme+wO9+wIliVMHjcf0hRfX2W979jUTn1MHiedQQTJErYPC86wiY+20YGbSolfWweFx/UiR9puQd5BN5d0h7msGpFHre8+IDQAokfbGR/VHv1sPgcP1IJoreeccL3nWgXIyw3EConvqYcD3DS1F/dzsPc5p2J6hrWAcgAwABWSKVW148Mv7pKKaznMnxNc3SEsHoSm3Uw8jmnxBMDu9QShRORORUoUTkTkEoUTkTkEoUTkTkEoUTkTkEoUTkSoJQluuho5XAYSFSmM5jO+EOdoCtkPQkUmpjz3AaSi+vsAfE8agUsHolSJX1sHc52sImO54h7mtGmVLBx6+PCqmC2y0+EKlHrdEPjI/dkUG5mc4B+Ik6SgHQoY5QwYQ0JZMH9n8pTAIY5mDJVxHbzOb3OCBAMLmbLghOP6VYObzQjmgNMi6A6Xr80TkChHPNDf8AINaL87o3Y2bU2cicilX53RuymbUX82H/ACbU2ciciFUjsvHhl0FFKbzzhhhxBqTZUTkUoXYy23vIGlXbFaeRwOAhWLlR0Jp5WtPhCBkiEiissgYJRoReBzOePG4/vSoHrJf4l+i3xbhD4YLnXNEvrmgSl0MtkcQOeTiOCVaa9nmiO72sOoI9+0w4WuHmHal6pnyzcfn2Hdq9L/wt9HvmxbqcCGRGthQZf9wAyucOrkEuFaKL6s3M6JfXXHcznkylwa33jWQWgE4V9RseQAXtwAEgADSAKgAVtqakVRaIXzS6EJFMbzyt+JrhpCuy6Wnkc0+ILns8vverH+kH/fur/wBmIvqr5Xqx/o2dcS6D+fEX1V97T/hH9oclXvIQhYX0j6biujRmOjPY1keLDDYYLAGtcQPfaJ3IK151NWNOLytNM1Nfd74LRLGMNoreWtxErM+k41yP+gx8Y8xEMTO58STG0lfGbFhgzuKceVxlLietx4ymUxtoY1xV+Lqn0iG0aUfdDYMScCH3pkvGwuMYkVTnfRxuXVMre/GBoC56W203GFNJbablBcdUzM3bWPvQ5y44Yj9qijssg4RLpSr+KxjCm+ivzXkscGNH1W5IVw+riXNfFM9CzpviL4uaeieg6b4i+LmnonoOm+Ivi5p6gxRX5oOq+Ivi4zdLbQygq0xtcuCU6EsO6+Ivi4aV1OPhI0yIpBsHvLRrSw7r4i+LhvzrI737Ai+P7AyjsSw7r4i+Lhlfab3MOtyPetnua3Ylh2OkPKAcIBVDAZZbiAXNNNt3yjUiZ2n5R1IWdN6bzThge8a0Xup78YOkLmvYrdnH7UXltXzOOtCzpmutu72tOpHv2h3s2ELmvDLI0qDCYPqtGENVLOqe+tmS4fqKJ8TsfPsXGTC/Z/KqzoVTTgbLoCWHcYr6mZTt1VN0urhjxnYuQFnND/KI0hSIg5oZxMGtLDoN2G3CGM6wopcv+4PDDJ2pYjO5mSeJo0Kb8+oZZ2IL33rjHA0t1BRxH/be74nA6XFJN1kWJag9xOINTYUYkSkTTVKgY1xHJDaO9o0BXvr+wPE46glz0T1Cxk59powMOtyJHWz3NaNSXPRPQsZM7b8bRoCL0K3n7x+opc9UiOMnEZChY68Msy4STpKgthjlDBhDVycf1mud4wRilAVmxWj6hHg2Kh9/hdjuAOhTf2VDNu2JNMFZGFrhqRTW2hjQMLodn8t41IvjK3jvjBUpbbTcYUi6W2hlBCy1/Z0rhhdtCBHHTecPYopAtDKCL6Kx5IWXEb9qMTFYRHW2nw7HJPFUMQUGE2yMkKFnROfWw+Fw/UUXx/YxvGormvDLDckIvDatIQs6b8+puW7dRf32Rl/0XNeh2u57xrRexW7LdtQs6aQ6x87UUl1h2Nu1c0ztPyv6Imm27G3YqWdNKNh/ybyKX2X5I1Fc0htuxN2I9638rVB00vqfkO1Ipgqdm4mxc0rrQyP6onPtNyHbyWHTTW1keF41KpuqGeWQ4W7QkXx9bPmGtS2K+X6uU4alRr/VWSgwZOQ30jAYryvrL5Pqr/oIHW1xxvcV9Zfco/jDiq9wvPvSom3XdTf+onZUNj/1L0FfD9Leq0ONFMX6LnATyHxBOIAAMgMnIAO5Z6+lOpTaHvTq8s3lkb6ovi0XsOys5yNvKR6jsrOcjby49nXzDXNDOTgolFQxBaX2Hh1nORt5HsPDrOcj76uzr5gzQzMjahiCiY2y3EFp/YeH/cSPvqR6kQ/7iR99NnXzBmjhlr2yy3JCL0yy3JC1XsRC/t8bfR7EQv7dG302dfMGaOGVvTbIxIvTbIxLVexEL+3Rd9SPUmF1Y4m8mzq5M0cMpem2Qi9NsjEtZ7Ewer8zeR7EwerE/eV2dXJmjhk7y2y3JCkQ22Rkhav2Jg1NxO3kexMGpuSd5NnVyZo4ZYSVDErT1qPYqDU3I/5I9ioFTM3/AFTZ1cmaOGXnonrUexUCyzNjaj2JgWYeabtTZzyZo4ZU3QKxjCilCuXACdAWr9ibnsQ8yxT7FXPYh5libOeUzRwydI7Lz4SNMiL86we8gLWexVz2IWYh7EexVz2IWYhbE2c8maOGTvj7IGEnYonPraPCTrWvHqZc9iHmYWxT7G3PYh5mFsV2c8maOGO47Z7g0akSdpx8UmhbH2OuewzMwtin2PgWGZqHsTZzyZo4Y2Y3n48LnHSUAMHM3EFsx6owLDc1D2KfZKBZbm4e6mzn8jNHDG35o52jvAVae20Dg49C2vslAstzcPYj2Ug2RkQ9ibPszdMTTRzDGWjSVFKNbB4pdi3I9VYFkZEPdU+y8Cz8sPdTZ9mbphb8OeIO4sG1RfIfO5p+J4PlLIt37MQavlh7qn2Zg1fLD3Vdn+3wZumGF1MHI5g8TRrRTWW2Zbdq3Q9WoNXkzdU+zkGryZsU2X7fBm6YSnMtsy27UU9nSMy2bVu/Z2FUcTNin2ehVH5dibL9vgzdMHTWW2ZbdqKcy2zLbtW8Hq9CqPy7FPAEKo+WxNl+3wZumCpzLbMtu1FOZbZlNW94AhVHy2KeAYVR8tiuy/b4M3TA01ltuU1FNZbblBb7gGFUcY2KeAoVRxpsv2+DN0wFNZbblBFOZbblBb/gOFUcaOA4VRxpso5TN08/pjLTcYUG64dbfJehcCQqjjU8CwqjlFNnHJm6ed0mHWzEFFIhdjEF6LwNCqOUUcDQ6jlFXZxyZunnN+hdjJGxF9hdjJGxejcDw6jlFTwRDqOU5NnH5Gbp5xfoXZxKL/C6vmXpPBMOo5TkcFQ6jlO2ps4/IzdPN79Dr83qb7DrOOIvR+CodRynbVI9Fw6jlO2ps4/IzdPN76yt2VF2ovrK344q9I4Lh1HKdtRwXDsnKdtTZxyZunnF8bW/HERPbXE/M2L0fguHZOU7apHouHZ+Z21XZxyZp4ebzxXExP2KZ4ri5L91ej8GQ7Pm7ajgyHZ83bU2ccmaeHnE/ri5D91SH8fLF5ejfur0bguHZ83bUcGQ7Axnamzp5M08OX1XYRcFzAgg3lpIIkPHx8YX1FVjAAAOIASAVBWXZEWizCX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AutoShape 9" descr="data:image/jpeg;base64,/9j/4AAQSkZJRgABAQAAAQABAAD/2wCEAAkGBhMSDQ8PEhISEA8NDA0MDRASEBASEAwNFBAVFBQQFBQXGyYeFxkjGRQUHy8gIycpLCwsFR4xNTAqNSYrLCkBCQoKDgwOGg8PGikcHyQ1KykwKSktLCksKSwsKSksKSkpKSkqLCkpKSksKSkpKSkpKSksKSwsKSkpKSwpMikpKf/AABEIAF4CGgMBIgACEQEDEQH/xAAcAAACAwEBAQEAAAAAAAAAAAAAAwECBgQHBQj/xABPEAABAgEFCgoGBwYFBAMAAAABAAIDERIUUVIEE3GRkpOxwdHSFSExQVNhYoGCoQUGFiJyojJCVIOUo8JjssPT4fAHIzRD4mRzhLQkM0T/xAAZAQEBAQEBAQAAAAAAAAAAAAAAAQMEAgX/xAArEQEAAQMEAAUEAQUAAAAAAAAAAQIREwMUUWEEEiExoSJBUmIyQnGR4fD/2gAMAwEAAhEDEQA/APcUIWJMEPfFc6cSboj8d8iDiEVwA4jUFjra0aUXmHqmnzNshYqiN7Wci7yKI3tZ2LvLm3tPDTF22qFiqK3t52LvIora356LvJvaeDF22qFiqO2t+ei7yLw20/PRd5N7TwYm1QsVeW2n56LvIvTbb8/F3ld7TwYpbVCxN7bbiZ+LvKZg6SJn4u8m9p4kxS2qFipB0kT8RF3kSDpIn4iLvJvaeJTFLaoWL+9ifiIu8j72L+Ii7yb2niTFLaIWM+9i/iIu8gS9LGz8XeTe08SYpbNCxvH0sbPxd5HvdLG/ERd5N7RxJilskLHe90sf8RG3kSO6WP8AiI28m9o4kxS2KFjpr+lj5+NvImv6WPn4u8m9o4kxS2KFjZHdNHz8XeRI7po+fi7Vd7RxJilskLGyP6aPn4m1Ej+mj5+JtTe0cSYpbJCx3v8ATR889Er+mj51yb2jiTFLYoWOnROmj50qZ0Tp4+cOxN7RxJilsELFiNFnSGPG4+NhvnKKuTl/utMESJ08bLGxN7RxJilsELIX2L08bLbuov0Xp42UzdTe0cSYpa9CyF+i9PGymbqm/wAX7RGxw9xN5RxJilrkLI0iN9ojY4W4ppEbp4v5W4rvNPiTFLWoWOf6RiDluqIOqWBLimKvCkXmj3Q7AyFrhpvKOJMUtmhY3hC6OaLG8RuUfwyfJFLur7Q4d0F38IJvNPsxS2SFj2XTdPPdUQ9QhXPpmJlMj/aIuRc38pN5p9mKWsQslS4/2iLkXL/KRS4/2mLkXL/KTeafZilrULJUuP8AaYuRcv8AKRS4/wBoiZFzfyk3mn2Ypa1CydMj/aH5u5/5aKbH+0Pzdz7ibzT7TFLWIWTpt0faH5uBuIp10faHZqBuJvNPsxS1iFk6ddH2h2ag7qmn3R05zUHYrvNPsxy1aFlOELo6c5qFsRwhdHT/AJMNN5p9mOWrQsrwjdHT/kw0cI3R0wzLNqbzT7MctUhZXhK6OmGZZtU8J3R0zcy3am70zHLUoWW4Tujpm5hu8jhS6OlZmBvJu9Mxy1KFluFLo6VmYG+jhW6Olh/h/wDmm70zHLUoXzfQN2viwnmIWlzI0SHK1s0ECSTilNda+kuqmqKovDxMWCw0C52kOcWgl0aOZfvnrcrFXH/9Y63RDjiOK4fG/wAYa6QojLDcSKIyw3EE5C+bdsTRGWG5IU0RlhuSE2REiXCqIywzIbsRRWWGZDdibIiRLhVFZYZkN2KaMywzIbsTJESIF0dlhmQ3YijssMyG7ExRKgpR22G5LdiKO2w3JbsV5UThWMaClHbYbkN2IozLDMhuxXnisY1F8FYxhBWjMsMyG7FFFZYZkN2K19baGMKL+203KCCKIywzIbsRRGWGZIU0htpuU1FJZablNT1FaIyw3EEURlkYkxkQHkIOAgqyXCaGyyMZ2oojajlO2pyEuE0UVuzj9qKP2omWTplTkJcJvJ5oju8MP6UTXj6zXYWkeYKchAm/OH0mHC0hw1HyVocdruIES1chGEHjTFV8IO5QDVKOTAgshJvJH0XEdTveHnx+aL44crZethl8jIdKBj2AiQ8ipK5vbHcHju5D5IF1N5JZDU6VpxFNCBNKbzkt+JrhqRS2WpcAJ0BOQgTfyeRjj1mRo89iPfNhuU46k5CBN5PO93dNaNEvmiiN5xO+IudpKY+IBykDCQEulN5iXfC1zvMCRPUMYwDkAGAAaFZJvx5mO7y1ukyolfUxuEudqCByEm9v53gfCwayUUet7z4pv7oCByo6K0crgMJAVKIznEuEk6SrtgtHI1owNAQUpbOZwPwyu/dlRSRzNefA7WnIQJvzuaG7vLBrRPfZaMLzqanIQJ/zOwO5x1hF7fbAwM2lOQgTeXdI7uEMfpKKP235UmgJyEuFUYVvP3j9qg3MK35yJtU3Rc4e2a6dISD7r3sPF2mkFcPs7B5ZIhwx7oOl6sdjofe2/SiFuGO4aXJVLg80Yu+CLEf+6Sph+hobfoz24HuCdQz0sbOS6QvceT7zP+P9p6k39vNSHYBdGuRE480O6c4BpiJ1DPTRsqGdLFIuZw/3one25zphLSMP383wn1dEe/0Ufvjwh/ERNidHE77pbqJXUIb+lPfCuc/oVw6IPrt74EHYvd/D9p9fTimRbB77qdqhlF6jVAf+TEP8ML6AuiKPrw/wzNqsLtjW4P4Yb69X8P2n1vm3iNW0fexTqCmix+kYM4da+mPSUcfWg5gj9auPTF0DngZp++vUT4b/AK6fW+h6sXKWXOZzpznxokQmQgccgk4z1L664vRF3GLBa9wAeHPhxAJZA9ji0yS83FLgK7V9Cm3li3sxn39QsFcUNhhMMvGRKZIjhyknkBW8Kw3o+C0wIMrWmWDCPG0c7Ada4fG+1LXS+5lHZWc4/aporevLftU0ZlhuSFyelosOBc0aOWNIhQy+SQcZ5AMZC+e3dJuVvPL3vdtU0NtRynbV41dXpZ0V5e9xJJlk+q3qaOQBaT1K9MmkNud5L2RZWsnEyw3gEiQ1GSSTAtJ05iGk6fpd6DQ22fN21FCZZ8yiiNq+Z21FEb15b9qyuyFCZZHmihssjEiit7WcibUUVvbzkTeS4KIyw3EiiMsNxBFFFb85E3kUUVuzkTeQTRGWG5IRRGWG5IUUVvay4m1FEbUcp21BaissMyG7FUw4Y5RDHcwIobLIxSqzbnaORrckIFX2F+z7g0nEFN8bzMJwQiNIC6AhAiU80MD4iwaJSi9ONhuBspxnYnoS4VDuYAzuV0kkpk5KpBxJqEHEoBCU66WDlc0eIKKW3mJPwte7QFbByEmkVMefDJpKL67mYe9zRolSwchJnPqYMLnH9IRNfaYMDHHS5A5CTenW8TG60Xg9I/umD9KByEmj9p+WRoRRRW/ORN5A0tlEh4xUeMJZuNtmTBK3QoojevLftRRG1HKdtQTRqnPHjcdMqijm2/G3dRRG1HKftRRW9rLftQFH7b8uTQAiiN55The86SijC08fePOklF4PM9/fMP6UFmQGjka0dcglxpiTe325cLBqIR/mdg9zm6ygchJnvsA4H7QEX887Hd0w60sHISaSOdrx4HHRKilsrkwtc3SEsHISRdbD9duU1XEZtpuUEF0KJ4rGMInCtQShROFYxqpittDGEF0JJutltuUEUocwc7Ax2kiRWwchJvrjyMk+JwGiUomvP1mtwNJ8ydSBygmTl4kqj1uefFNHyyKRcrLIwkSnzQButnJObLUDKcQUUkcwecDHDTImgScnFgUoE353NDd3lg1onvstGF51NTkIE/5nYHc86wpmvtNyDvLmum545cZkZjGczbyS8D4y6T5V8T1lu03Lc98iTIrnuvcMPfGInSEzphM2QAS8lS900xV97Hr9n3Yt1zfpRYQNUnGcAnSlUpjz9Frn9d5cwY3uavK2+nY06eIr2O7DpgxNkC9F9SfW6/Q3MiQRGjQZCX3wMvjDyEtIkl4tC3o09P8Arl6roqpi8er6LXXQfqQR1F8SXvmgjzKt/wDIswMuLur7TPWCT/8AK4fC+BrcEwesree54wzJ0PXRFHhuflz3rT6rQXhkUvme/FDg1hcZpmNaTKQOWaF9tc3o+7WxYYiNBALntkcAHBzHljgRhaV0rtoiIpiI9mU+/qpHdIxxqa4+SxVwuAgQRKOKBBHKOjC2z2Agg8hBBwFY+6PV2JCJDA18McTREhtd7o5PfZIRxc5BXL4rSq1LeX7NNOqI9030WhjC4PTlyNj3JHuee1pjQnMaZwkDuVpPVKAmT5v04EnWxrYrcQE75U2BGhP+iWOPOAGzhhHKF82aKqJ9Ys3iYn2fn+7J8CI6FFBhvYZCDpB5COsLX/4dej3RLqZdL5GQYErg5xAvsQtIDWy8skspPUvVHwGO+kxjpOSVjTJjCu2QCQAADiAAkAC1q1rxaz1eS6bDttygimMtDzKbP61M7Cud5Jpbaz3MedSKUKn5uJuq5jAcpAwkKhuxltuUEBSRZfkO1opHYfkga1FNZXLga46Ailip5+7eNICCb+ejf8m1F9d0Z73M2qKT2H4mjWi/u6M97mDWgme+wO9+wIliVMHjcf0hRfX2W979jUTn1MHiedQQTJErYPC86wiY+20YGbSolfWweFx/UiR9puQd5BN5d0h7msGpFHre8+IDQAokfbGR/VHv1sPgcP1IJoreeccL3nWgXIyw3EConvqYcD3DS1F/dzsPc5p2J6hrWAcgAwABWSKVW148Mv7pKKaznMnxNc3SEsHoSm3Uw8jmnxBMDu9QShRORORUoUTkTkEoUTkTkEoUTkTkEoUTkTkEoUTkSoJQluuho5XAYSFSmM5jO+EOdoCtkPQkUmpjz3AaSi+vsAfE8agUsHolSJX1sHc52sImO54h7mtGmVLBx6+PCqmC2y0+EKlHrdEPjI/dkUG5mc4B+Ik6SgHQoY5QwYQ0JZMH9n8pTAIY5mDJVxHbzOb3OCBAMLmbLghOP6VYObzQjmgNMi6A6Xr80TkChHPNDf8AINaL87o3Y2bU2cicilX53RuymbUX82H/ACbU2ciciFUjsvHhl0FFKbzzhhhxBqTZUTkUoXYy23vIGlXbFaeRwOAhWLlR0Jp5WtPhCBkiEiissgYJRoReBzOePG4/vSoHrJf4l+i3xbhD4YLnXNEvrmgSl0MtkcQOeTiOCVaa9nmiO72sOoI9+0w4WuHmHal6pnyzcfn2Hdq9L/wt9HvmxbqcCGRGthQZf9wAyucOrkEuFaKL6s3M6JfXXHcznkylwa33jWQWgE4V9RseQAXtwAEgADSAKgAVtqakVRaIXzS6EJFMbzyt+JrhpCuy6Wnkc0+ILns8vverH+kH/fur/wBmIvqr5Xqx/o2dcS6D+fEX1V97T/hH9oclXvIQhYX0j6biujRmOjPY1keLDDYYLAGtcQPfaJ3IK151NWNOLytNM1Nfd74LRLGMNoreWtxErM+k41yP+gx8Y8xEMTO58STG0lfGbFhgzuKceVxlLietx4ymUxtoY1xV+Lqn0iG0aUfdDYMScCH3pkvGwuMYkVTnfRxuXVMre/GBoC56W203GFNJbablBcdUzM3bWPvQ5y44Yj9qijssg4RLpSr+KxjCm+ivzXkscGNH1W5IVw+riXNfFM9CzpviL4uaeieg6b4i+LmnonoOm+Ivi5p6gxRX5oOq+Ivi4zdLbQygq0xtcuCU6EsO6+Ivi4aV1OPhI0yIpBsHvLRrSw7r4i+LhvzrI737Ai+P7AyjsSw7r4i+Lhlfab3MOtyPetnua3Ylh2OkPKAcIBVDAZZbiAXNNNt3yjUiZ2n5R1IWdN6bzThge8a0Xup78YOkLmvYrdnH7UXltXzOOtCzpmutu72tOpHv2h3s2ELmvDLI0qDCYPqtGENVLOqe+tmS4fqKJ8TsfPsXGTC/Z/KqzoVTTgbLoCWHcYr6mZTt1VN0urhjxnYuQFnND/KI0hSIg5oZxMGtLDoN2G3CGM6wopcv+4PDDJ2pYjO5mSeJo0Kb8+oZZ2IL33rjHA0t1BRxH/be74nA6XFJN1kWJag9xOINTYUYkSkTTVKgY1xHJDaO9o0BXvr+wPE46glz0T1Cxk59powMOtyJHWz3NaNSXPRPQsZM7b8bRoCL0K3n7x+opc9UiOMnEZChY68Msy4STpKgthjlDBhDVycf1mud4wRilAVmxWj6hHg2Kh9/hdjuAOhTf2VDNu2JNMFZGFrhqRTW2hjQMLodn8t41IvjK3jvjBUpbbTcYUi6W2hlBCy1/Z0rhhdtCBHHTecPYopAtDKCL6Kx5IWXEb9qMTFYRHW2nw7HJPFUMQUGE2yMkKFnROfWw+Fw/UUXx/YxvGormvDLDckIvDatIQs6b8+puW7dRf32Rl/0XNeh2u57xrRexW7LdtQs6aQ6x87UUl1h2Nu1c0ztPyv6Imm27G3YqWdNKNh/ybyKX2X5I1Fc0htuxN2I9638rVB00vqfkO1Ipgqdm4mxc0rrQyP6onPtNyHbyWHTTW1keF41KpuqGeWQ4W7QkXx9bPmGtS2K+X6uU4alRr/VWSgwZOQ30jAYryvrL5Pqr/oIHW1xxvcV9Zfco/jDiq9wvPvSom3XdTf+onZUNj/1L0FfD9Leq0ONFMX6LnATyHxBOIAAMgMnIAO5Z6+lOpTaHvTq8s3lkb6ovi0XsOys5yNvKR6jsrOcjby49nXzDXNDOTgolFQxBaX2Hh1nORt5HsPDrOcj76uzr5gzQzMjahiCiY2y3EFp/YeH/cSPvqR6kQ/7iR99NnXzBmjhlr2yy3JCL0yy3JC1XsRC/t8bfR7EQv7dG302dfMGaOGVvTbIxIvTbIxLVexEL+3Rd9SPUmF1Y4m8mzq5M0cMpem2Qi9NsjEtZ7Ewer8zeR7EwerE/eV2dXJmjhk7y2y3JCkQ22Rkhav2Jg1NxO3kexMGpuSd5NnVyZo4ZYSVDErT1qPYqDU3I/5I9ioFTM3/AFTZ1cmaOGXnonrUexUCyzNjaj2JgWYeabtTZzyZo4ZU3QKxjCilCuXACdAWr9ibnsQ8yxT7FXPYh5libOeUzRwydI7Lz4SNMiL86we8gLWexVz2IWYh7EexVz2IWYhbE2c8maOGTvj7IGEnYonPraPCTrWvHqZc9iHmYWxT7G3PYh5mFsV2c8maOGO47Z7g0akSdpx8UmhbH2OuewzMwtin2PgWGZqHsTZzyZo4Y2Y3n48LnHSUAMHM3EFsx6owLDc1D2KfZKBZbm4e6mzn8jNHDG35o52jvAVae20Dg49C2vslAstzcPYj2Ug2RkQ9ibPszdMTTRzDGWjSVFKNbB4pdi3I9VYFkZEPdU+y8Cz8sPdTZ9mbphb8OeIO4sG1RfIfO5p+J4PlLIt37MQavlh7qn2Zg1fLD3Vdn+3wZumGF1MHI5g8TRrRTWW2Zbdq3Q9WoNXkzdU+zkGryZsU2X7fBm6YSnMtsy27UU9nSMy2bVu/Z2FUcTNin2ehVH5dibL9vgzdMHTWW2ZbdqKcy2zLbtW8Hq9CqPy7FPAEKo+WxNl+3wZumCpzLbMtu1FOZbZlNW94AhVHy2KeAYVR8tiuy/b4M3TA01ltuU1FNZbblBb7gGFUcY2KeAoVRxpsv2+DN0wFNZbblBFOZbblBb/gOFUcaOA4VRxpso5TN08/pjLTcYUG64dbfJehcCQqjjU8CwqjlFNnHJm6ed0mHWzEFFIhdjEF6LwNCqOUUcDQ6jlFXZxyZunnN+hdjJGxF9hdjJGxejcDw6jlFTwRDqOU5NnH5Gbp5xfoXZxKL/C6vmXpPBMOo5TkcFQ6jlO2ps4/IzdPN79Dr83qb7DrOOIvR+CodRynbVI9Fw6jlO2ps4/IzdPN76yt2VF2ovrK344q9I4Lh1HKdtRwXDsnKdtTZxyZunnF8bW/HERPbXE/M2L0fguHZOU7apHouHZ+Z21XZxyZp4ebzxXExP2KZ4ri5L91ej8GQ7Pm7ajgyHZ83bU2ccmaeHnE/ri5D91SH8fLF5ejfur0bguHZ83bUcGQ7Axnamzp5M08OX1XYRcFzAgg3lpIIkPHx8YX1FVjAAAOIASAVBWXZEWizCX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AutoShape 11" descr="data:image/jpeg;base64,/9j/4AAQSkZJRgABAQAAAQABAAD/2wCEAAkGBhMSDQ8PEhISEA8NDA0MDRASEBASEAwNFBAVFBQQFBQXGyYeFxkjGRQUHy8gIycpLCwsFR4xNTAqNSYrLCkBCQoKDgwOGg8PGikcHyQ1KykwKSktLCksKSwsKSksKSkpKSkqLCkpKSksKSkpKSkpKSksKSwsKSkpKSwpMikpKf/AABEIAF4CGgMBIgACEQEDEQH/xAAcAAACAwEBAQEAAAAAAAAAAAAAAwECBgQHBQj/xABPEAABAgEFCgoGBwYFBAMAAAABAAIDERIUUVIEE3GRkpOxwdHSFSExQVNhYoGCoQUGFiJyojJCVIOUo8JjssPT4fAHIzRD4mRzhLQkM0T/xAAZAQEBAQEBAQAAAAAAAAAAAAAAAQMEAgX/xAArEQEAAQMEAAUEAQUAAAAAAAAAAQIREwMUUWEEEiExoSJBUmIyQnGR4fD/2gAMAwEAAhEDEQA/APcUIWJMEPfFc6cSboj8d8iDiEVwA4jUFjra0aUXmHqmnzNshYqiN7Wci7yKI3tZ2LvLm3tPDTF22qFiqK3t52LvIora356LvJvaeDF22qFiqO2t+ei7yLw20/PRd5N7TwYm1QsVeW2n56LvIvTbb8/F3ld7TwYpbVCxN7bbiZ+LvKZg6SJn4u8m9p4kxS2qFipB0kT8RF3kSDpIn4iLvJvaeJTFLaoWL+9ifiIu8j72L+Ii7yb2niTFLaIWM+9i/iIu8gS9LGz8XeTe08SYpbNCxvH0sbPxd5HvdLG/ERd5N7RxJilskLHe90sf8RG3kSO6WP8AiI28m9o4kxS2KFjpr+lj5+NvImv6WPn4u8m9o4kxS2KFjZHdNHz8XeRI7po+fi7Vd7RxJilskLGyP6aPn4m1Ej+mj5+JtTe0cSYpbJCx3v8ATR889Er+mj51yb2jiTFLYoWOnROmj50qZ0Tp4+cOxN7RxJilsELFiNFnSGPG4+NhvnKKuTl/utMESJ08bLGxN7RxJilsELIX2L08bLbuov0Xp42UzdTe0cSYpa9CyF+i9PGymbqm/wAX7RGxw9xN5RxJilrkLI0iN9ojY4W4ppEbp4v5W4rvNPiTFLWoWOf6RiDluqIOqWBLimKvCkXmj3Q7AyFrhpvKOJMUtmhY3hC6OaLG8RuUfwyfJFLur7Q4d0F38IJvNPsxS2SFj2XTdPPdUQ9QhXPpmJlMj/aIuRc38pN5p9mKWsQslS4/2iLkXL/KRS4/2mLkXL/KTeafZilrULJUuP8AaYuRcv8AKRS4/wBoiZFzfyk3mn2Ypa1CydMj/aH5u5/5aKbH+0Pzdz7ibzT7TFLWIWTpt0faH5uBuIp10faHZqBuJvNPsxS1iFk6ddH2h2ag7qmn3R05zUHYrvNPsxy1aFlOELo6c5qFsRwhdHT/AJMNN5p9mOWrQsrwjdHT/kw0cI3R0wzLNqbzT7MctUhZXhK6OmGZZtU8J3R0zcy3am70zHLUoWW4Tujpm5hu8jhS6OlZmBvJu9Mxy1KFluFLo6VmYG+jhW6Olh/h/wDmm70zHLUoXzfQN2viwnmIWlzI0SHK1s0ECSTilNda+kuqmqKovDxMWCw0C52kOcWgl0aOZfvnrcrFXH/9Y63RDjiOK4fG/wAYa6QojLDcSKIyw3EE5C+bdsTRGWG5IU0RlhuSE2REiXCqIywzIbsRRWWGZDdibIiRLhVFZYZkN2KaMywzIbsTJESIF0dlhmQ3YijssMyG7ExRKgpR22G5LdiKO2w3JbsV5UThWMaClHbYbkN2IozLDMhuxXnisY1F8FYxhBWjMsMyG7FFFZYZkN2K19baGMKL+203KCCKIywzIbsRRGWGZIU0htpuU1FJZablNT1FaIyw3EEURlkYkxkQHkIOAgqyXCaGyyMZ2oojajlO2pyEuE0UVuzj9qKP2omWTplTkJcJvJ5oju8MP6UTXj6zXYWkeYKchAm/OH0mHC0hw1HyVocdruIES1chGEHjTFV8IO5QDVKOTAgshJvJH0XEdTveHnx+aL44crZethl8jIdKBj2AiQ8ipK5vbHcHju5D5IF1N5JZDU6VpxFNCBNKbzkt+JrhqRS2WpcAJ0BOQgTfyeRjj1mRo89iPfNhuU46k5CBN5PO93dNaNEvmiiN5xO+IudpKY+IBykDCQEulN5iXfC1zvMCRPUMYwDkAGAAaFZJvx5mO7y1ukyolfUxuEudqCByEm9v53gfCwayUUet7z4pv7oCByo6K0crgMJAVKIznEuEk6SrtgtHI1owNAQUpbOZwPwyu/dlRSRzNefA7WnIQJvzuaG7vLBrRPfZaMLzqanIQJ/zOwO5x1hF7fbAwM2lOQgTeXdI7uEMfpKKP235UmgJyEuFUYVvP3j9qg3MK35yJtU3Rc4e2a6dISD7r3sPF2mkFcPs7B5ZIhwx7oOl6sdjofe2/SiFuGO4aXJVLg80Yu+CLEf+6Sph+hobfoz24HuCdQz0sbOS6QvceT7zP+P9p6k39vNSHYBdGuRE480O6c4BpiJ1DPTRsqGdLFIuZw/3one25zphLSMP383wn1dEe/0Ufvjwh/ERNidHE77pbqJXUIb+lPfCuc/oVw6IPrt74EHYvd/D9p9fTimRbB77qdqhlF6jVAf+TEP8ML6AuiKPrw/wzNqsLtjW4P4Yb69X8P2n1vm3iNW0fexTqCmix+kYM4da+mPSUcfWg5gj9auPTF0DngZp++vUT4b/AK6fW+h6sXKWXOZzpznxokQmQgccgk4z1L664vRF3GLBa9wAeHPhxAJZA9ji0yS83FLgK7V9Cm3li3sxn39QsFcUNhhMMvGRKZIjhyknkBW8Kw3o+C0wIMrWmWDCPG0c7Ada4fG+1LXS+5lHZWc4/aporevLftU0ZlhuSFyelosOBc0aOWNIhQy+SQcZ5AMZC+e3dJuVvPL3vdtU0NtRynbV41dXpZ0V5e9xJJlk+q3qaOQBaT1K9MmkNud5L2RZWsnEyw3gEiQ1GSSTAtJ05iGk6fpd6DQ22fN21FCZZ8yiiNq+Z21FEb15b9qyuyFCZZHmihssjEiit7WcibUUVvbzkTeS4KIyw3EiiMsNxBFFFb85E3kUUVuzkTeQTRGWG5IRRGWG5IUUVvay4m1FEbUcp21BaissMyG7FUw4Y5RDHcwIobLIxSqzbnaORrckIFX2F+z7g0nEFN8bzMJwQiNIC6AhAiU80MD4iwaJSi9ONhuBspxnYnoS4VDuYAzuV0kkpk5KpBxJqEHEoBCU66WDlc0eIKKW3mJPwte7QFbByEmkVMefDJpKL67mYe9zRolSwchJnPqYMLnH9IRNfaYMDHHS5A5CTenW8TG60Xg9I/umD9KByEmj9p+WRoRRRW/ORN5A0tlEh4xUeMJZuNtmTBK3QoojevLftRRG1HKdtQTRqnPHjcdMqijm2/G3dRRG1HKftRRW9rLftQFH7b8uTQAiiN55The86SijC08fePOklF4PM9/fMP6UFmQGjka0dcglxpiTe325cLBqIR/mdg9zm6ygchJnvsA4H7QEX887Hd0w60sHISaSOdrx4HHRKilsrkwtc3SEsHISRdbD9duU1XEZtpuUEF0KJ4rGMInCtQShROFYxqpittDGEF0JJutltuUEUocwc7Ax2kiRWwchJvrjyMk+JwGiUomvP1mtwNJ8ydSBygmTl4kqj1uefFNHyyKRcrLIwkSnzQButnJObLUDKcQUUkcwecDHDTImgScnFgUoE353NDd3lg1onvstGF51NTkIE/5nYHc86wpmvtNyDvLmum545cZkZjGczbyS8D4y6T5V8T1lu03Lc98iTIrnuvcMPfGInSEzphM2QAS8lS900xV97Hr9n3Yt1zfpRYQNUnGcAnSlUpjz9Frn9d5cwY3uavK2+nY06eIr2O7DpgxNkC9F9SfW6/Q3MiQRGjQZCX3wMvjDyEtIkl4tC3o09P8Arl6roqpi8er6LXXQfqQR1F8SXvmgjzKt/wDIswMuLur7TPWCT/8AK4fC+BrcEwesree54wzJ0PXRFHhuflz3rT6rQXhkUvme/FDg1hcZpmNaTKQOWaF9tc3o+7WxYYiNBALntkcAHBzHljgRhaV0rtoiIpiI9mU+/qpHdIxxqa4+SxVwuAgQRKOKBBHKOjC2z2Agg8hBBwFY+6PV2JCJDA18McTREhtd7o5PfZIRxc5BXL4rSq1LeX7NNOqI9030WhjC4PTlyNj3JHuee1pjQnMaZwkDuVpPVKAmT5v04EnWxrYrcQE75U2BGhP+iWOPOAGzhhHKF82aKqJ9Ys3iYn2fn+7J8CI6FFBhvYZCDpB5COsLX/4dej3RLqZdL5GQYErg5xAvsQtIDWy8skspPUvVHwGO+kxjpOSVjTJjCu2QCQAADiAAkAC1q1rxaz1eS6bDttygimMtDzKbP61M7Cud5Jpbaz3MedSKUKn5uJuq5jAcpAwkKhuxltuUEBSRZfkO1opHYfkga1FNZXLga46Ailip5+7eNICCb+ejf8m1F9d0Z73M2qKT2H4mjWi/u6M97mDWgme+wO9+wIliVMHjcf0hRfX2W979jUTn1MHiedQQTJErYPC86wiY+20YGbSolfWweFx/UiR9puQd5BN5d0h7msGpFHre8+IDQAokfbGR/VHv1sPgcP1IJoreeccL3nWgXIyw3EConvqYcD3DS1F/dzsPc5p2J6hrWAcgAwABWSKVW148Mv7pKKaznMnxNc3SEsHoSm3Uw8jmnxBMDu9QShRORORUoUTkTkEoUTkTkEoUTkTkEoUTkTkEoUTkSoJQluuho5XAYSFSmM5jO+EOdoCtkPQkUmpjz3AaSi+vsAfE8agUsHolSJX1sHc52sImO54h7mtGmVLBx6+PCqmC2y0+EKlHrdEPjI/dkUG5mc4B+Ik6SgHQoY5QwYQ0JZMH9n8pTAIY5mDJVxHbzOb3OCBAMLmbLghOP6VYObzQjmgNMi6A6Xr80TkChHPNDf8AINaL87o3Y2bU2cicilX53RuymbUX82H/ACbU2ciciFUjsvHhl0FFKbzzhhhxBqTZUTkUoXYy23vIGlXbFaeRwOAhWLlR0Jp5WtPhCBkiEiissgYJRoReBzOePG4/vSoHrJf4l+i3xbhD4YLnXNEvrmgSl0MtkcQOeTiOCVaa9nmiO72sOoI9+0w4WuHmHal6pnyzcfn2Hdq9L/wt9HvmxbqcCGRGthQZf9wAyucOrkEuFaKL6s3M6JfXXHcznkylwa33jWQWgE4V9RseQAXtwAEgADSAKgAVtqakVRaIXzS6EJFMbzyt+JrhpCuy6Wnkc0+ILns8vverH+kH/fur/wBmIvqr5Xqx/o2dcS6D+fEX1V97T/hH9oclXvIQhYX0j6biujRmOjPY1keLDDYYLAGtcQPfaJ3IK151NWNOLytNM1Nfd74LRLGMNoreWtxErM+k41yP+gx8Y8xEMTO58STG0lfGbFhgzuKceVxlLietx4ymUxtoY1xV+Lqn0iG0aUfdDYMScCH3pkvGwuMYkVTnfRxuXVMre/GBoC56W203GFNJbablBcdUzM3bWPvQ5y44Yj9qijssg4RLpSr+KxjCm+ivzXkscGNH1W5IVw+riXNfFM9CzpviL4uaeieg6b4i+LmnonoOm+Ivi5p6gxRX5oOq+Ivi4zdLbQygq0xtcuCU6EsO6+Ivi4aV1OPhI0yIpBsHvLRrSw7r4i+LhvzrI737Ai+P7AyjsSw7r4i+Lhlfab3MOtyPetnua3Ylh2OkPKAcIBVDAZZbiAXNNNt3yjUiZ2n5R1IWdN6bzThge8a0Xup78YOkLmvYrdnH7UXltXzOOtCzpmutu72tOpHv2h3s2ELmvDLI0qDCYPqtGENVLOqe+tmS4fqKJ8TsfPsXGTC/Z/KqzoVTTgbLoCWHcYr6mZTt1VN0urhjxnYuQFnND/KI0hSIg5oZxMGtLDoN2G3CGM6wopcv+4PDDJ2pYjO5mSeJo0Kb8+oZZ2IL33rjHA0t1BRxH/be74nA6XFJN1kWJag9xOINTYUYkSkTTVKgY1xHJDaO9o0BXvr+wPE46glz0T1Cxk59powMOtyJHWz3NaNSXPRPQsZM7b8bRoCL0K3n7x+opc9UiOMnEZChY68Msy4STpKgthjlDBhDVycf1mud4wRilAVmxWj6hHg2Kh9/hdjuAOhTf2VDNu2JNMFZGFrhqRTW2hjQMLodn8t41IvjK3jvjBUpbbTcYUi6W2hlBCy1/Z0rhhdtCBHHTecPYopAtDKCL6Kx5IWXEb9qMTFYRHW2nw7HJPFUMQUGE2yMkKFnROfWw+Fw/UUXx/YxvGormvDLDckIvDatIQs6b8+puW7dRf32Rl/0XNeh2u57xrRexW7LdtQs6aQ6x87UUl1h2Nu1c0ztPyv6Imm27G3YqWdNKNh/ybyKX2X5I1Fc0htuxN2I9638rVB00vqfkO1Ipgqdm4mxc0rrQyP6onPtNyHbyWHTTW1keF41KpuqGeWQ4W7QkXx9bPmGtS2K+X6uU4alRr/VWSgwZOQ30jAYryvrL5Pqr/oIHW1xxvcV9Zfco/jDiq9wvPvSom3XdTf+onZUNj/1L0FfD9Leq0ONFMX6LnATyHxBOIAAMgMnIAO5Z6+lOpTaHvTq8s3lkb6ovi0XsOys5yNvKR6jsrOcjby49nXzDXNDOTgolFQxBaX2Hh1nORt5HsPDrOcj76uzr5gzQzMjahiCiY2y3EFp/YeH/cSPvqR6kQ/7iR99NnXzBmjhlr2yy3JCL0yy3JC1XsRC/t8bfR7EQv7dG302dfMGaOGVvTbIxIvTbIxLVexEL+3Rd9SPUmF1Y4m8mzq5M0cMpem2Qi9NsjEtZ7Ewer8zeR7EwerE/eV2dXJmjhk7y2y3JCkQ22Rkhav2Jg1NxO3kexMGpuSd5NnVyZo4ZYSVDErT1qPYqDU3I/5I9ioFTM3/AFTZ1cmaOGXnonrUexUCyzNjaj2JgWYeabtTZzyZo4ZU3QKxjCilCuXACdAWr9ibnsQ8yxT7FXPYh5libOeUzRwydI7Lz4SNMiL86we8gLWexVz2IWYh7EexVz2IWYhbE2c8maOGTvj7IGEnYonPraPCTrWvHqZc9iHmYWxT7G3PYh5mFsV2c8maOGO47Z7g0akSdpx8UmhbH2OuewzMwtin2PgWGZqHsTZzyZo4Y2Y3n48LnHSUAMHM3EFsx6owLDc1D2KfZKBZbm4e6mzn8jNHDG35o52jvAVae20Dg49C2vslAstzcPYj2Ug2RkQ9ibPszdMTTRzDGWjSVFKNbB4pdi3I9VYFkZEPdU+y8Cz8sPdTZ9mbphb8OeIO4sG1RfIfO5p+J4PlLIt37MQavlh7qn2Zg1fLD3Vdn+3wZumGF1MHI5g8TRrRTWW2Zbdq3Q9WoNXkzdU+zkGryZsU2X7fBm6YSnMtsy27UU9nSMy2bVu/Z2FUcTNin2ehVH5dibL9vgzdMHTWW2ZbdqKcy2zLbtW8Hq9CqPy7FPAEKo+WxNl+3wZumCpzLbMtu1FOZbZlNW94AhVHy2KeAYVR8tiuy/b4M3TA01ltuU1FNZbblBb7gGFUcY2KeAoVRxpsv2+DN0wFNZbblBFOZbblBb/gOFUcaOA4VRxpso5TN08/pjLTcYUG64dbfJehcCQqjjU8CwqjlFNnHJm6ed0mHWzEFFIhdjEF6LwNCqOUUcDQ6jlFXZxyZunnN+hdjJGxF9hdjJGxejcDw6jlFTwRDqOU5NnH5Gbp5xfoXZxKL/C6vmXpPBMOo5TkcFQ6jlO2ps4/IzdPN79Dr83qb7DrOOIvR+CodRynbVI9Fw6jlO2ps4/IzdPN76yt2VF2ovrK344q9I4Lh1HKdtRwXDsnKdtTZxyZunnF8bW/HERPbXE/M2L0fguHZOU7apHouHZ+Z21XZxyZp4ebzxXExP2KZ4ri5L91ej8GQ7Pm7ajgyHZ83bU2ccmaeHnE/ri5D91SH8fLF5ejfur0bguHZ83bUcGQ7Axnamzp5M08OX1XYRcFzAgg3lpIIkPHx8YX1FVjAAAOIASAVBWXZEWizCX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AutoShape 13" descr="data:image/jpeg;base64,/9j/4AAQSkZJRgABAQAAAQABAAD/2wCEAAkGBhMSDQ8PEhISEA8NDA0MDRASEBASEAwNFBAVFBQQFBQXGyYeFxkjGRQUHy8gIycpLCwsFR4xNTAqNSYrLCkBCQoKDgwOGg8PGikcHyQ1KykwKSktLCksKSwsKSksKSkpKSkqLCkpKSksKSkpKSkpKSksKSwsKSkpKSwpMikpKf/AABEIAF4CGgMBIgACEQEDEQH/xAAcAAACAwEBAQEAAAAAAAAAAAAAAwECBgQHBQj/xABPEAABAgEFCgoGBwYFBAMAAAABAAIDERIUUVIEE3GRkpOxwdHSFSExQVNhYoGCoQUGFiJyojJCVIOUo8JjssPT4fAHIzRD4mRzhLQkM0T/xAAZAQEBAQEBAQAAAAAAAAAAAAAAAQMEAgX/xAArEQEAAQMEAAUEAQUAAAAAAAAAAQIREwMUUWEEEiExoSJBUmIyQnGR4fD/2gAMAwEAAhEDEQA/APcUIWJMEPfFc6cSboj8d8iDiEVwA4jUFjra0aUXmHqmnzNshYqiN7Wci7yKI3tZ2LvLm3tPDTF22qFiqK3t52LvIora356LvJvaeDF22qFiqO2t+ei7yLw20/PRd5N7TwYm1QsVeW2n56LvIvTbb8/F3ld7TwYpbVCxN7bbiZ+LvKZg6SJn4u8m9p4kxS2qFipB0kT8RF3kSDpIn4iLvJvaeJTFLaoWL+9ifiIu8j72L+Ii7yb2niTFLaIWM+9i/iIu8gS9LGz8XeTe08SYpbNCxvH0sbPxd5HvdLG/ERd5N7RxJilskLHe90sf8RG3kSO6WP8AiI28m9o4kxS2KFjpr+lj5+NvImv6WPn4u8m9o4kxS2KFjZHdNHz8XeRI7po+fi7Vd7RxJilskLGyP6aPn4m1Ej+mj5+JtTe0cSYpbJCx3v8ATR889Er+mj51yb2jiTFLYoWOnROmj50qZ0Tp4+cOxN7RxJilsELFiNFnSGPG4+NhvnKKuTl/utMESJ08bLGxN7RxJilsELIX2L08bLbuov0Xp42UzdTe0cSYpa9CyF+i9PGymbqm/wAX7RGxw9xN5RxJilrkLI0iN9ojY4W4ppEbp4v5W4rvNPiTFLWoWOf6RiDluqIOqWBLimKvCkXmj3Q7AyFrhpvKOJMUtmhY3hC6OaLG8RuUfwyfJFLur7Q4d0F38IJvNPsxS2SFj2XTdPPdUQ9QhXPpmJlMj/aIuRc38pN5p9mKWsQslS4/2iLkXL/KRS4/2mLkXL/KTeafZilrULJUuP8AaYuRcv8AKRS4/wBoiZFzfyk3mn2Ypa1CydMj/aH5u5/5aKbH+0Pzdz7ibzT7TFLWIWTpt0faH5uBuIp10faHZqBuJvNPsxS1iFk6ddH2h2ag7qmn3R05zUHYrvNPsxy1aFlOELo6c5qFsRwhdHT/AJMNN5p9mOWrQsrwjdHT/kw0cI3R0wzLNqbzT7MctUhZXhK6OmGZZtU8J3R0zcy3am70zHLUoWW4Tujpm5hu8jhS6OlZmBvJu9Mxy1KFluFLo6VmYG+jhW6Olh/h/wDmm70zHLUoXzfQN2viwnmIWlzI0SHK1s0ECSTilNda+kuqmqKovDxMWCw0C52kOcWgl0aOZfvnrcrFXH/9Y63RDjiOK4fG/wAYa6QojLDcSKIyw3EE5C+bdsTRGWG5IU0RlhuSE2REiXCqIywzIbsRRWWGZDdibIiRLhVFZYZkN2KaMywzIbsTJESIF0dlhmQ3YijssMyG7ExRKgpR22G5LdiKO2w3JbsV5UThWMaClHbYbkN2IozLDMhuxXnisY1F8FYxhBWjMsMyG7FFFZYZkN2K19baGMKL+203KCCKIywzIbsRRGWGZIU0htpuU1FJZablNT1FaIyw3EEURlkYkxkQHkIOAgqyXCaGyyMZ2oojajlO2pyEuE0UVuzj9qKP2omWTplTkJcJvJ5oju8MP6UTXj6zXYWkeYKchAm/OH0mHC0hw1HyVocdruIES1chGEHjTFV8IO5QDVKOTAgshJvJH0XEdTveHnx+aL44crZethl8jIdKBj2AiQ8ipK5vbHcHju5D5IF1N5JZDU6VpxFNCBNKbzkt+JrhqRS2WpcAJ0BOQgTfyeRjj1mRo89iPfNhuU46k5CBN5PO93dNaNEvmiiN5xO+IudpKY+IBykDCQEulN5iXfC1zvMCRPUMYwDkAGAAaFZJvx5mO7y1ukyolfUxuEudqCByEm9v53gfCwayUUet7z4pv7oCByo6K0crgMJAVKIznEuEk6SrtgtHI1owNAQUpbOZwPwyu/dlRSRzNefA7WnIQJvzuaG7vLBrRPfZaMLzqanIQJ/zOwO5x1hF7fbAwM2lOQgTeXdI7uEMfpKKP235UmgJyEuFUYVvP3j9qg3MK35yJtU3Rc4e2a6dISD7r3sPF2mkFcPs7B5ZIhwx7oOl6sdjofe2/SiFuGO4aXJVLg80Yu+CLEf+6Sph+hobfoz24HuCdQz0sbOS6QvceT7zP+P9p6k39vNSHYBdGuRE480O6c4BpiJ1DPTRsqGdLFIuZw/3one25zphLSMP383wn1dEe/0Ufvjwh/ERNidHE77pbqJXUIb+lPfCuc/oVw6IPrt74EHYvd/D9p9fTimRbB77qdqhlF6jVAf+TEP8ML6AuiKPrw/wzNqsLtjW4P4Yb69X8P2n1vm3iNW0fexTqCmix+kYM4da+mPSUcfWg5gj9auPTF0DngZp++vUT4b/AK6fW+h6sXKWXOZzpznxokQmQgccgk4z1L664vRF3GLBa9wAeHPhxAJZA9ji0yS83FLgK7V9Cm3li3sxn39QsFcUNhhMMvGRKZIjhyknkBW8Kw3o+C0wIMrWmWDCPG0c7Ada4fG+1LXS+5lHZWc4/aporevLftU0ZlhuSFyelosOBc0aOWNIhQy+SQcZ5AMZC+e3dJuVvPL3vdtU0NtRynbV41dXpZ0V5e9xJJlk+q3qaOQBaT1K9MmkNud5L2RZWsnEyw3gEiQ1GSSTAtJ05iGk6fpd6DQ22fN21FCZZ8yiiNq+Z21FEb15b9qyuyFCZZHmihssjEiit7WcibUUVvbzkTeS4KIyw3EiiMsNxBFFFb85E3kUUVuzkTeQTRGWG5IRRGWG5IUUVvay4m1FEbUcp21BaissMyG7FUw4Y5RDHcwIobLIxSqzbnaORrckIFX2F+z7g0nEFN8bzMJwQiNIC6AhAiU80MD4iwaJSi9ONhuBspxnYnoS4VDuYAzuV0kkpk5KpBxJqEHEoBCU66WDlc0eIKKW3mJPwte7QFbByEmkVMefDJpKL67mYe9zRolSwchJnPqYMLnH9IRNfaYMDHHS5A5CTenW8TG60Xg9I/umD9KByEmj9p+WRoRRRW/ORN5A0tlEh4xUeMJZuNtmTBK3QoojevLftRRG1HKdtQTRqnPHjcdMqijm2/G3dRRG1HKftRRW9rLftQFH7b8uTQAiiN55The86SijC08fePOklF4PM9/fMP6UFmQGjka0dcglxpiTe325cLBqIR/mdg9zm6ygchJnvsA4H7QEX887Hd0w60sHISaSOdrx4HHRKilsrkwtc3SEsHISRdbD9duU1XEZtpuUEF0KJ4rGMInCtQShROFYxqpittDGEF0JJutltuUEUocwc7Ax2kiRWwchJvrjyMk+JwGiUomvP1mtwNJ8ydSBygmTl4kqj1uefFNHyyKRcrLIwkSnzQButnJObLUDKcQUUkcwecDHDTImgScnFgUoE353NDd3lg1onvstGF51NTkIE/5nYHc86wpmvtNyDvLmum545cZkZjGczbyS8D4y6T5V8T1lu03Lc98iTIrnuvcMPfGInSEzphM2QAS8lS900xV97Hr9n3Yt1zfpRYQNUnGcAnSlUpjz9Frn9d5cwY3uavK2+nY06eIr2O7DpgxNkC9F9SfW6/Q3MiQRGjQZCX3wMvjDyEtIkl4tC3o09P8Arl6roqpi8er6LXXQfqQR1F8SXvmgjzKt/wDIswMuLur7TPWCT/8AK4fC+BrcEwesree54wzJ0PXRFHhuflz3rT6rQXhkUvme/FDg1hcZpmNaTKQOWaF9tc3o+7WxYYiNBALntkcAHBzHljgRhaV0rtoiIpiI9mU+/qpHdIxxqa4+SxVwuAgQRKOKBBHKOjC2z2Agg8hBBwFY+6PV2JCJDA18McTREhtd7o5PfZIRxc5BXL4rSq1LeX7NNOqI9030WhjC4PTlyNj3JHuee1pjQnMaZwkDuVpPVKAmT5v04EnWxrYrcQE75U2BGhP+iWOPOAGzhhHKF82aKqJ9Ys3iYn2fn+7J8CI6FFBhvYZCDpB5COsLX/4dej3RLqZdL5GQYErg5xAvsQtIDWy8skspPUvVHwGO+kxjpOSVjTJjCu2QCQAADiAAkAC1q1rxaz1eS6bDttygimMtDzKbP61M7Cud5Jpbaz3MedSKUKn5uJuq5jAcpAwkKhuxltuUEBSRZfkO1opHYfkga1FNZXLga46Ailip5+7eNICCb+ejf8m1F9d0Z73M2qKT2H4mjWi/u6M97mDWgme+wO9+wIliVMHjcf0hRfX2W979jUTn1MHiedQQTJErYPC86wiY+20YGbSolfWweFx/UiR9puQd5BN5d0h7msGpFHre8+IDQAokfbGR/VHv1sPgcP1IJoreeccL3nWgXIyw3EConvqYcD3DS1F/dzsPc5p2J6hrWAcgAwABWSKVW148Mv7pKKaznMnxNc3SEsHoSm3Uw8jmnxBMDu9QShRORORUoUTkTkEoUTkTkEoUTkTkEoUTkTkEoUTkSoJQluuho5XAYSFSmM5jO+EOdoCtkPQkUmpjz3AaSi+vsAfE8agUsHolSJX1sHc52sImO54h7mtGmVLBx6+PCqmC2y0+EKlHrdEPjI/dkUG5mc4B+Ik6SgHQoY5QwYQ0JZMH9n8pTAIY5mDJVxHbzOb3OCBAMLmbLghOP6VYObzQjmgNMi6A6Xr80TkChHPNDf8AINaL87o3Y2bU2cicilX53RuymbUX82H/ACbU2ciciFUjsvHhl0FFKbzzhhhxBqTZUTkUoXYy23vIGlXbFaeRwOAhWLlR0Jp5WtPhCBkiEiissgYJRoReBzOePG4/vSoHrJf4l+i3xbhD4YLnXNEvrmgSl0MtkcQOeTiOCVaa9nmiO72sOoI9+0w4WuHmHal6pnyzcfn2Hdq9L/wt9HvmxbqcCGRGthQZf9wAyucOrkEuFaKL6s3M6JfXXHcznkylwa33jWQWgE4V9RseQAXtwAEgADSAKgAVtqakVRaIXzS6EJFMbzyt+JrhpCuy6Wnkc0+ILns8vverH+kH/fur/wBmIvqr5Xqx/o2dcS6D+fEX1V97T/hH9oclXvIQhYX0j6biujRmOjPY1keLDDYYLAGtcQPfaJ3IK151NWNOLytNM1Nfd74LRLGMNoreWtxErM+k41yP+gx8Y8xEMTO58STG0lfGbFhgzuKceVxlLietx4ymUxtoY1xV+Lqn0iG0aUfdDYMScCH3pkvGwuMYkVTnfRxuXVMre/GBoC56W203GFNJbablBcdUzM3bWPvQ5y44Yj9qijssg4RLpSr+KxjCm+ivzXkscGNH1W5IVw+riXNfFM9CzpviL4uaeieg6b4i+LmnonoOm+Ivi5p6gxRX5oOq+Ivi4zdLbQygq0xtcuCU6EsO6+Ivi4aV1OPhI0yIpBsHvLRrSw7r4i+LhvzrI737Ai+P7AyjsSw7r4i+Lhlfab3MOtyPetnua3Ylh2OkPKAcIBVDAZZbiAXNNNt3yjUiZ2n5R1IWdN6bzThge8a0Xup78YOkLmvYrdnH7UXltXzOOtCzpmutu72tOpHv2h3s2ELmvDLI0qDCYPqtGENVLOqe+tmS4fqKJ8TsfPsXGTC/Z/KqzoVTTgbLoCWHcYr6mZTt1VN0urhjxnYuQFnND/KI0hSIg5oZxMGtLDoN2G3CGM6wopcv+4PDDJ2pYjO5mSeJo0Kb8+oZZ2IL33rjHA0t1BRxH/be74nA6XFJN1kWJag9xOINTYUYkSkTTVKgY1xHJDaO9o0BXvr+wPE46glz0T1Cxk59powMOtyJHWz3NaNSXPRPQsZM7b8bRoCL0K3n7x+opc9UiOMnEZChY68Msy4STpKgthjlDBhDVycf1mud4wRilAVmxWj6hHg2Kh9/hdjuAOhTf2VDNu2JNMFZGFrhqRTW2hjQMLodn8t41IvjK3jvjBUpbbTcYUi6W2hlBCy1/Z0rhhdtCBHHTecPYopAtDKCL6Kx5IWXEb9qMTFYRHW2nw7HJPFUMQUGE2yMkKFnROfWw+Fw/UUXx/YxvGormvDLDckIvDatIQs6b8+puW7dRf32Rl/0XNeh2u57xrRexW7LdtQs6aQ6x87UUl1h2Nu1c0ztPyv6Imm27G3YqWdNKNh/ybyKX2X5I1Fc0htuxN2I9638rVB00vqfkO1Ipgqdm4mxc0rrQyP6onPtNyHbyWHTTW1keF41KpuqGeWQ4W7QkXx9bPmGtS2K+X6uU4alRr/VWSgwZOQ30jAYryvrL5Pqr/oIHW1xxvcV9Zfco/jDiq9wvPvSom3XdTf+onZUNj/1L0FfD9Leq0ONFMX6LnATyHxBOIAAMgMnIAO5Z6+lOpTaHvTq8s3lkb6ovi0XsOys5yNvKR6jsrOcjby49nXzDXNDOTgolFQxBaX2Hh1nORt5HsPDrOcj76uzr5gzQzMjahiCiY2y3EFp/YeH/cSPvqR6kQ/7iR99NnXzBmjhlr2yy3JCL0yy3JC1XsRC/t8bfR7EQv7dG302dfMGaOGVvTbIxIvTbIxLVexEL+3Rd9SPUmF1Y4m8mzq5M0cMpem2Qi9NsjEtZ7Ewer8zeR7EwerE/eV2dXJmjhk7y2y3JCkQ22Rkhav2Jg1NxO3kexMGpuSd5NnVyZo4ZYSVDErT1qPYqDU3I/5I9ioFTM3/AFTZ1cmaOGXnonrUexUCyzNjaj2JgWYeabtTZzyZo4ZU3QKxjCilCuXACdAWr9ibnsQ8yxT7FXPYh5libOeUzRwydI7Lz4SNMiL86we8gLWexVz2IWYh7EexVz2IWYhbE2c8maOGTvj7IGEnYonPraPCTrWvHqZc9iHmYWxT7G3PYh5mFsV2c8maOGO47Z7g0akSdpx8UmhbH2OuewzMwtin2PgWGZqHsTZzyZo4Y2Y3n48LnHSUAMHM3EFsx6owLDc1D2KfZKBZbm4e6mzn8jNHDG35o52jvAVae20Dg49C2vslAstzcPYj2Ug2RkQ9ibPszdMTTRzDGWjSVFKNbB4pdi3I9VYFkZEPdU+y8Cz8sPdTZ9mbphb8OeIO4sG1RfIfO5p+J4PlLIt37MQavlh7qn2Zg1fLD3Vdn+3wZumGF1MHI5g8TRrRTWW2Zbdq3Q9WoNXkzdU+zkGryZsU2X7fBm6YSnMtsy27UU9nSMy2bVu/Z2FUcTNin2ehVH5dibL9vgzdMHTWW2ZbdqKcy2zLbtW8Hq9CqPy7FPAEKo+WxNl+3wZumCpzLbMtu1FOZbZlNW94AhVHy2KeAYVR8tiuy/b4M3TA01ltuU1FNZbblBb7gGFUcY2KeAoVRxpsv2+DN0wFNZbblBFOZbblBb/gOFUcaOA4VRxpso5TN08/pjLTcYUG64dbfJehcCQqjjU8CwqjlFNnHJm6ed0mHWzEFFIhdjEF6LwNCqOUUcDQ6jlFXZxyZunnN+hdjJGxF9hdjJGxejcDw6jlFTwRDqOU5NnH5Gbp5xfoXZxKL/C6vmXpPBMOo5TkcFQ6jlO2ps4/IzdPN79Dr83qb7DrOOIvR+CodRynbVI9Fw6jlO2ps4/IzdPN76yt2VF2ovrK344q9I4Lh1HKdtRwXDsnKdtTZxyZunnF8bW/HERPbXE/M2L0fguHZOU7apHouHZ+Z21XZxyZp4ebzxXExP2KZ4ri5L91ej8GQ7Pm7ajgyHZ83bU2ccmaeHnE/ri5D91SH8fLF5ejfur0bguHZ83bUcGQ7Axnamzp5M08OX1XYRcFzAgg3lpIIkPHx8YX1FVjAAAOIASAVBWXZEWizCX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 descr="http://www.clker.com/cliparts/l/r/w/P/c/x/wooden-boards-hi.png"/>
          <p:cNvPicPr>
            <a:picLocks noChangeAspect="1" noChangeArrowheads="1"/>
          </p:cNvPicPr>
          <p:nvPr/>
        </p:nvPicPr>
        <p:blipFill>
          <a:blip r:embed="rId3" cstate="print"/>
          <a:srcRect t="74545" b="661"/>
          <a:stretch>
            <a:fillRect/>
          </a:stretch>
        </p:blipFill>
        <p:spPr bwMode="auto">
          <a:xfrm>
            <a:off x="2667000" y="381000"/>
            <a:ext cx="4191000" cy="762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743200" y="54358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1ED000"/>
                </a:solidFill>
                <a:latin typeface="Aharoni" pitchFamily="2" charset="-79"/>
                <a:cs typeface="Aharoni" pitchFamily="2" charset="-79"/>
              </a:rPr>
              <a:t>GAME PAUSED</a:t>
            </a:r>
            <a:endParaRPr lang="en-US" sz="2800" dirty="0">
              <a:solidFill>
                <a:srgbClr val="1ED000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yuan\AppData\Local\Microsoft\Windows\Temporary Internet Files\Content.IE5\XN3SB0TA\MC90008852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52600" y="-914400"/>
            <a:ext cx="12573000" cy="8501743"/>
          </a:xfrm>
          <a:prstGeom prst="rect">
            <a:avLst/>
          </a:prstGeom>
          <a:noFill/>
        </p:spPr>
      </p:pic>
      <p:pic>
        <p:nvPicPr>
          <p:cNvPr id="11" name="Picture 15" descr="http://www.clker.com/cliparts/l/r/w/P/c/x/wooden-boards-hi.png"/>
          <p:cNvPicPr>
            <a:picLocks noChangeAspect="1" noChangeArrowheads="1"/>
          </p:cNvPicPr>
          <p:nvPr/>
        </p:nvPicPr>
        <p:blipFill>
          <a:blip r:embed="rId3" cstate="print"/>
          <a:srcRect t="74545" b="661"/>
          <a:stretch>
            <a:fillRect/>
          </a:stretch>
        </p:blipFill>
        <p:spPr bwMode="auto">
          <a:xfrm rot="10800000">
            <a:off x="685799" y="-1832675"/>
            <a:ext cx="8254189" cy="126891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82841" y="-1600200"/>
            <a:ext cx="7803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1ED000"/>
                </a:solidFill>
                <a:latin typeface="Aharoni" pitchFamily="2" charset="-79"/>
                <a:cs typeface="Aharoni" pitchFamily="2" charset="-79"/>
              </a:rPr>
              <a:t>Match Making</a:t>
            </a:r>
            <a:endParaRPr lang="en-US" sz="4400" dirty="0">
              <a:solidFill>
                <a:srgbClr val="1ED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786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2400"/>
            <a:ext cx="9372600" cy="647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5400" y="1676400"/>
            <a:ext cx="9906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Press 1 to Join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0" y="762000"/>
            <a:ext cx="25908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Game Duration: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5715000"/>
            <a:ext cx="16764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Difficulty: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4400" y="1676400"/>
            <a:ext cx="16764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Difficulty: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2971800"/>
            <a:ext cx="17526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Sharks: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0" y="1066800"/>
            <a:ext cx="12192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Ready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2362200"/>
            <a:ext cx="14478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Player 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95800" y="5638800"/>
            <a:ext cx="14478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Player 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3000" y="609600"/>
            <a:ext cx="14478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Player 3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30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ayuan</cp:lastModifiedBy>
  <cp:revision>33</cp:revision>
  <dcterms:created xsi:type="dcterms:W3CDTF">2006-08-16T00:00:00Z</dcterms:created>
  <dcterms:modified xsi:type="dcterms:W3CDTF">2014-05-15T01:38:04Z</dcterms:modified>
</cp:coreProperties>
</file>