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EB7A7-66B7-4F74-B233-D4891D1C207F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5A654-882B-4D29-AC52-69A4F1814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538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5A654-882B-4D29-AC52-69A4F1814CD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456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CFBF-8358-4F89-A5EC-0A4267C47BA1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88D4-263F-45EC-AD82-EE3B7A160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0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CFBF-8358-4F89-A5EC-0A4267C47BA1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88D4-263F-45EC-AD82-EE3B7A160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62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CFBF-8358-4F89-A5EC-0A4267C47BA1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88D4-263F-45EC-AD82-EE3B7A160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129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CFBF-8358-4F89-A5EC-0A4267C47BA1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88D4-263F-45EC-AD82-EE3B7A16096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1428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CFBF-8358-4F89-A5EC-0A4267C47BA1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88D4-263F-45EC-AD82-EE3B7A160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978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CFBF-8358-4F89-A5EC-0A4267C47BA1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88D4-263F-45EC-AD82-EE3B7A160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179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CFBF-8358-4F89-A5EC-0A4267C47BA1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88D4-263F-45EC-AD82-EE3B7A160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584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CFBF-8358-4F89-A5EC-0A4267C47BA1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88D4-263F-45EC-AD82-EE3B7A160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829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CFBF-8358-4F89-A5EC-0A4267C47BA1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88D4-263F-45EC-AD82-EE3B7A160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75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CFBF-8358-4F89-A5EC-0A4267C47BA1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88D4-263F-45EC-AD82-EE3B7A160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13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CFBF-8358-4F89-A5EC-0A4267C47BA1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88D4-263F-45EC-AD82-EE3B7A160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82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CFBF-8358-4F89-A5EC-0A4267C47BA1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88D4-263F-45EC-AD82-EE3B7A160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744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CFBF-8358-4F89-A5EC-0A4267C47BA1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88D4-263F-45EC-AD82-EE3B7A160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47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CFBF-8358-4F89-A5EC-0A4267C47BA1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88D4-263F-45EC-AD82-EE3B7A160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16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CFBF-8358-4F89-A5EC-0A4267C47BA1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88D4-263F-45EC-AD82-EE3B7A160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08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CFBF-8358-4F89-A5EC-0A4267C47BA1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88D4-263F-45EC-AD82-EE3B7A160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05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CFBF-8358-4F89-A5EC-0A4267C47BA1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88D4-263F-45EC-AD82-EE3B7A160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07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3EBCFBF-8358-4F89-A5EC-0A4267C47BA1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AF688D4-263F-45EC-AD82-EE3B7A160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830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85215" y="2461846"/>
            <a:ext cx="8791575" cy="91439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Телеграмм бот - переводчик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69114" y="3879693"/>
            <a:ext cx="3991709" cy="2714538"/>
          </a:xfrm>
        </p:spPr>
        <p:txBody>
          <a:bodyPr/>
          <a:lstStyle/>
          <a:p>
            <a:pPr algn="l"/>
            <a:r>
              <a:rPr lang="ru-RU" dirty="0" smtClean="0"/>
              <a:t>Подготовил проект</a:t>
            </a:r>
          </a:p>
          <a:p>
            <a:pPr algn="l"/>
            <a:r>
              <a:rPr lang="ru-RU" dirty="0" smtClean="0"/>
              <a:t>Лушин Георгий</a:t>
            </a:r>
          </a:p>
          <a:p>
            <a:pPr algn="l"/>
            <a:endParaRPr lang="ru-RU" dirty="0"/>
          </a:p>
          <a:p>
            <a:pPr algn="l"/>
            <a:r>
              <a:rPr lang="ru-RU" dirty="0" smtClean="0"/>
              <a:t>Куратор проекта</a:t>
            </a:r>
            <a:r>
              <a:rPr lang="en-US" dirty="0" smtClean="0"/>
              <a:t>:</a:t>
            </a:r>
          </a:p>
          <a:p>
            <a:pPr algn="l"/>
            <a:r>
              <a:rPr lang="ru-RU" dirty="0" err="1" smtClean="0"/>
              <a:t>Бомштейн</a:t>
            </a:r>
            <a:r>
              <a:rPr lang="ru-RU" dirty="0" smtClean="0"/>
              <a:t> Евгений Викторович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515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Функционал приложения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2800" dirty="0" smtClean="0">
                <a:effectLst/>
              </a:rPr>
              <a:t>Основные </a:t>
            </a:r>
            <a:r>
              <a:rPr lang="ru-RU" sz="2800" dirty="0">
                <a:effectLst/>
              </a:rPr>
              <a:t>функции</a:t>
            </a:r>
            <a:r>
              <a:rPr lang="ru-RU" sz="2800" dirty="0" smtClean="0">
                <a:effectLst/>
              </a:rPr>
              <a:t>:</a:t>
            </a:r>
          </a:p>
          <a:p>
            <a:pPr lvl="1"/>
            <a:r>
              <a:rPr lang="ru-RU" sz="2800" dirty="0" smtClean="0">
                <a:effectLst/>
              </a:rPr>
              <a:t>Перевод текста с разных языков</a:t>
            </a:r>
            <a:endParaRPr lang="ru-RU" sz="2800" dirty="0" smtClean="0">
              <a:effectLst/>
            </a:endParaRPr>
          </a:p>
          <a:p>
            <a:pPr lvl="1"/>
            <a:r>
              <a:rPr lang="ru-RU" sz="2800" dirty="0" smtClean="0">
                <a:effectLst/>
              </a:rPr>
              <a:t>Выбор языка, на который будет произведен перевод</a:t>
            </a:r>
            <a:endParaRPr lang="ru-RU" dirty="0"/>
          </a:p>
          <a:p>
            <a:pPr lvl="1"/>
            <a:r>
              <a:rPr lang="ru-RU" sz="2800" dirty="0" smtClean="0">
                <a:effectLst/>
              </a:rPr>
              <a:t>Сохранение информации в базу данных</a:t>
            </a:r>
          </a:p>
          <a:p>
            <a:pPr lvl="1"/>
            <a:r>
              <a:rPr lang="ru-RU" sz="2800" dirty="0" smtClean="0">
                <a:effectLst/>
              </a:rPr>
              <a:t>Использование </a:t>
            </a:r>
            <a:r>
              <a:rPr lang="ru-RU" sz="2800" dirty="0" err="1" smtClean="0">
                <a:effectLst/>
              </a:rPr>
              <a:t>ии</a:t>
            </a:r>
            <a:endParaRPr lang="ru-R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9217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Дизайн </a:t>
            </a:r>
            <a:r>
              <a:rPr lang="ru-RU" dirty="0" smtClean="0"/>
              <a:t>бота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42" y="2112731"/>
            <a:ext cx="5368834" cy="1726566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031" y="2112731"/>
            <a:ext cx="5586834" cy="354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4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49668" y="1855177"/>
            <a:ext cx="8959362" cy="2582374"/>
          </a:xfrm>
        </p:spPr>
        <p:txBody>
          <a:bodyPr>
            <a:normAutofit/>
          </a:bodyPr>
          <a:lstStyle/>
          <a:p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792253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61</TotalTime>
  <Words>45</Words>
  <Application>Microsoft Office PowerPoint</Application>
  <PresentationFormat>Широкоэкранный</PresentationFormat>
  <Paragraphs>15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Calibri</vt:lpstr>
      <vt:lpstr>Calisto MT</vt:lpstr>
      <vt:lpstr>Trebuchet MS</vt:lpstr>
      <vt:lpstr>Wingdings 2</vt:lpstr>
      <vt:lpstr>Сланец</vt:lpstr>
      <vt:lpstr>Телеграмм бот - переводчик</vt:lpstr>
      <vt:lpstr>Функционал приложения</vt:lpstr>
      <vt:lpstr>Дизайн бота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- составь слово из букв</dc:title>
  <dc:creator>Gorbova Galina</dc:creator>
  <cp:lastModifiedBy>Gorbova Galina</cp:lastModifiedBy>
  <cp:revision>5</cp:revision>
  <dcterms:created xsi:type="dcterms:W3CDTF">2025-01-11T10:47:37Z</dcterms:created>
  <dcterms:modified xsi:type="dcterms:W3CDTF">2025-05-17T18:05:53Z</dcterms:modified>
</cp:coreProperties>
</file>