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EB7A7-66B7-4F74-B233-D4891D1C207F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5A654-882B-4D29-AC52-69A4F1814C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53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5A654-882B-4D29-AC52-69A4F1814CD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45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62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12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42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978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17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8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82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75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82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44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6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8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07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EBCFBF-8358-4F89-A5EC-0A4267C47BA1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F688D4-263F-45EC-AD82-EE3B7A160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830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85215" y="2461846"/>
            <a:ext cx="8791575" cy="914399"/>
          </a:xfrm>
        </p:spPr>
        <p:txBody>
          <a:bodyPr>
            <a:normAutofit fontScale="90000"/>
          </a:bodyPr>
          <a:lstStyle/>
          <a:p>
            <a:r>
              <a:rPr lang="ru-RU" dirty="0"/>
              <a:t>Игра - составь слово из букв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69114" y="3879693"/>
            <a:ext cx="3991709" cy="2714538"/>
          </a:xfrm>
        </p:spPr>
        <p:txBody>
          <a:bodyPr/>
          <a:lstStyle/>
          <a:p>
            <a:pPr algn="l"/>
            <a:r>
              <a:rPr lang="ru-RU" dirty="0" smtClean="0"/>
              <a:t>Подготовил проект</a:t>
            </a:r>
          </a:p>
          <a:p>
            <a:pPr algn="l"/>
            <a:r>
              <a:rPr lang="ru-RU" dirty="0" smtClean="0"/>
              <a:t>Лушин Георгий</a:t>
            </a:r>
          </a:p>
          <a:p>
            <a:pPr algn="l"/>
            <a:endParaRPr lang="ru-RU" dirty="0"/>
          </a:p>
          <a:p>
            <a:pPr algn="l"/>
            <a:r>
              <a:rPr lang="ru-RU" dirty="0" smtClean="0"/>
              <a:t>Куратор проекта</a:t>
            </a:r>
            <a:r>
              <a:rPr lang="en-US" dirty="0" smtClean="0"/>
              <a:t>:</a:t>
            </a:r>
          </a:p>
          <a:p>
            <a:pPr algn="l"/>
            <a:r>
              <a:rPr lang="ru-RU" dirty="0" err="1" smtClean="0"/>
              <a:t>Бомштейн</a:t>
            </a:r>
            <a:r>
              <a:rPr lang="ru-RU" dirty="0" smtClean="0"/>
              <a:t> Евгений Викторович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1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Функционал приложения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800" dirty="0">
                <a:effectLst/>
              </a:rPr>
              <a:t>Игровые функции</a:t>
            </a:r>
            <a:r>
              <a:rPr lang="ru-RU" sz="2800" dirty="0" smtClean="0">
                <a:effectLst/>
              </a:rPr>
              <a:t>:</a:t>
            </a:r>
          </a:p>
          <a:p>
            <a:pPr lvl="1"/>
            <a:r>
              <a:rPr lang="ru-RU" sz="2800" dirty="0" smtClean="0">
                <a:effectLst/>
              </a:rPr>
              <a:t>Поворот(стрелкой вверх) и ускорение падения блоков.</a:t>
            </a:r>
            <a:endParaRPr lang="ru-RU" sz="2800" dirty="0" smtClean="0">
              <a:effectLst/>
            </a:endParaRPr>
          </a:p>
          <a:p>
            <a:pPr lvl="1"/>
            <a:r>
              <a:rPr lang="ru-RU" sz="2800" dirty="0" smtClean="0">
                <a:effectLst/>
              </a:rPr>
              <a:t>Превью следующего блока</a:t>
            </a:r>
            <a:endParaRPr lang="ru-RU" sz="2800" dirty="0">
              <a:effectLst/>
            </a:endParaRPr>
          </a:p>
          <a:p>
            <a:pPr lvl="1"/>
            <a:r>
              <a:rPr lang="ru-RU" sz="2800" dirty="0">
                <a:effectLst/>
              </a:rPr>
              <a:t>Счет</a:t>
            </a:r>
          </a:p>
          <a:p>
            <a:pPr lvl="1"/>
            <a:r>
              <a:rPr lang="ru-RU" sz="2800" dirty="0" smtClean="0">
                <a:effectLst/>
              </a:rPr>
              <a:t>Начало </a:t>
            </a:r>
            <a:r>
              <a:rPr lang="ru-RU" sz="2800" dirty="0" smtClean="0">
                <a:effectLst/>
              </a:rPr>
              <a:t>новой игры после проигрыша по нажатию любой кнопки</a:t>
            </a:r>
            <a:endParaRPr lang="ru-RU" sz="280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17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 приложения</a:t>
            </a:r>
            <a:endParaRPr lang="ru-RU" dirty="0"/>
          </a:p>
        </p:txBody>
      </p:sp>
      <p:pic>
        <p:nvPicPr>
          <p:cNvPr id="1026" name="Picture 2" descr="C:\Users\galina.gorbova\Downloads\2025-02-28_19-28-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17" y="1580050"/>
            <a:ext cx="3510317" cy="460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4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9668" y="1855177"/>
            <a:ext cx="8959362" cy="2582374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92253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54</TotalTime>
  <Words>48</Words>
  <Application>Microsoft Office PowerPoint</Application>
  <PresentationFormat>Широкоэкранный</PresentationFormat>
  <Paragraphs>15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Calisto MT</vt:lpstr>
      <vt:lpstr>Trebuchet MS</vt:lpstr>
      <vt:lpstr>Wingdings 2</vt:lpstr>
      <vt:lpstr>Сланец</vt:lpstr>
      <vt:lpstr>Игра - составь слово из букв</vt:lpstr>
      <vt:lpstr>Функционал приложения</vt:lpstr>
      <vt:lpstr>Дизайн приложения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- составь слово из букв</dc:title>
  <dc:creator>Gorbova Galina</dc:creator>
  <cp:lastModifiedBy>Gorbova Galina</cp:lastModifiedBy>
  <cp:revision>4</cp:revision>
  <dcterms:created xsi:type="dcterms:W3CDTF">2025-01-11T10:47:37Z</dcterms:created>
  <dcterms:modified xsi:type="dcterms:W3CDTF">2025-02-28T16:34:35Z</dcterms:modified>
</cp:coreProperties>
</file>