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985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0E8715A-7C58-47A6-85A8-1DDAA960203F}" type="datetimeFigureOut">
              <a:rPr lang="he-IL" smtClean="0"/>
              <a:t>כ"ה/סיון/תשע"ט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A4D79-8355-4FA1-B505-01781AF852D2}" type="slidenum">
              <a:rPr lang="he-IL" smtClean="0"/>
              <a:t>‹#›</a:t>
            </a:fld>
            <a:endParaRPr lang="he-I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269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8715A-7C58-47A6-85A8-1DDAA960203F}" type="datetimeFigureOut">
              <a:rPr lang="he-IL" smtClean="0"/>
              <a:t>כ"ה/סיון/תשע"ט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A4D79-8355-4FA1-B505-01781AF852D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2841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8715A-7C58-47A6-85A8-1DDAA960203F}" type="datetimeFigureOut">
              <a:rPr lang="he-IL" smtClean="0"/>
              <a:t>כ"ה/סיון/תשע"ט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A4D79-8355-4FA1-B505-01781AF852D2}" type="slidenum">
              <a:rPr lang="he-IL" smtClean="0"/>
              <a:t>‹#›</a:t>
            </a:fld>
            <a:endParaRPr lang="he-IL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622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8715A-7C58-47A6-85A8-1DDAA960203F}" type="datetimeFigureOut">
              <a:rPr lang="he-IL" smtClean="0"/>
              <a:t>כ"ה/סיון/תשע"ט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A4D79-8355-4FA1-B505-01781AF852D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8654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8715A-7C58-47A6-85A8-1DDAA960203F}" type="datetimeFigureOut">
              <a:rPr lang="he-IL" smtClean="0"/>
              <a:t>כ"ה/סיון/תשע"ט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A4D79-8355-4FA1-B505-01781AF852D2}" type="slidenum">
              <a:rPr lang="he-IL" smtClean="0"/>
              <a:t>‹#›</a:t>
            </a:fld>
            <a:endParaRPr lang="he-I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903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8715A-7C58-47A6-85A8-1DDAA960203F}" type="datetimeFigureOut">
              <a:rPr lang="he-IL" smtClean="0"/>
              <a:t>כ"ה/סיון/תשע"ט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A4D79-8355-4FA1-B505-01781AF852D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89949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8715A-7C58-47A6-85A8-1DDAA960203F}" type="datetimeFigureOut">
              <a:rPr lang="he-IL" smtClean="0"/>
              <a:t>כ"ה/סיון/תשע"ט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A4D79-8355-4FA1-B505-01781AF852D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48245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8715A-7C58-47A6-85A8-1DDAA960203F}" type="datetimeFigureOut">
              <a:rPr lang="he-IL" smtClean="0"/>
              <a:t>כ"ה/סיון/תשע"ט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A4D79-8355-4FA1-B505-01781AF852D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6556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8715A-7C58-47A6-85A8-1DDAA960203F}" type="datetimeFigureOut">
              <a:rPr lang="he-IL" smtClean="0"/>
              <a:t>כ"ה/סיון/תשע"ט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A4D79-8355-4FA1-B505-01781AF852D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74268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8715A-7C58-47A6-85A8-1DDAA960203F}" type="datetimeFigureOut">
              <a:rPr lang="he-IL" smtClean="0"/>
              <a:t>כ"ה/סיון/תשע"ט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A4D79-8355-4FA1-B505-01781AF852D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492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8715A-7C58-47A6-85A8-1DDAA960203F}" type="datetimeFigureOut">
              <a:rPr lang="he-IL" smtClean="0"/>
              <a:t>כ"ה/סיון/תשע"ט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A4D79-8355-4FA1-B505-01781AF852D2}" type="slidenum">
              <a:rPr lang="he-IL" smtClean="0"/>
              <a:t>‹#›</a:t>
            </a:fld>
            <a:endParaRPr lang="he-I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182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0E8715A-7C58-47A6-85A8-1DDAA960203F}" type="datetimeFigureOut">
              <a:rPr lang="he-IL" smtClean="0"/>
              <a:t>כ"ה/סיון/תשע"ט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E5A4D79-8355-4FA1-B505-01781AF852D2}" type="slidenum">
              <a:rPr lang="he-IL" smtClean="0"/>
              <a:t>‹#›</a:t>
            </a:fld>
            <a:endParaRPr lang="he-IL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68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כותרת 5">
            <a:extLst>
              <a:ext uri="{FF2B5EF4-FFF2-40B4-BE49-F238E27FC236}">
                <a16:creationId xmlns:a16="http://schemas.microsoft.com/office/drawing/2014/main" id="{72E51F8F-F8E9-4998-89D8-3570BE30D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3224" y="1105351"/>
            <a:ext cx="6353967" cy="3023981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>
                <a:solidFill>
                  <a:srgbClr val="FFFFFF"/>
                </a:solidFill>
              </a:rPr>
              <a:t>AR  elements app</a:t>
            </a:r>
            <a:endParaRPr lang="he-IL" sz="4800" b="1">
              <a:solidFill>
                <a:srgbClr val="FFFFFF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57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873ADD7-5AAF-4D93-872F-FE1917CE8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Short description: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F713242-D926-49E2-8A2A-F7FC492D4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769287" cy="4023360"/>
          </a:xfrm>
        </p:spPr>
        <p:txBody>
          <a:bodyPr/>
          <a:lstStyle/>
          <a:p>
            <a:pPr algn="l" rtl="0"/>
            <a:r>
              <a:rPr lang="he-IL" dirty="0"/>
              <a:t>- </a:t>
            </a:r>
            <a:r>
              <a:rPr lang="en-US" dirty="0"/>
              <a:t> we want an app that recognizes objects and paints.</a:t>
            </a:r>
          </a:p>
          <a:p>
            <a:pPr algn="l" rtl="0"/>
            <a:r>
              <a:rPr lang="he-IL" dirty="0"/>
              <a:t>- </a:t>
            </a:r>
            <a:r>
              <a:rPr lang="en-US" dirty="0"/>
              <a:t> we will need to use this list of tools: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/>
              <a:t> AR Core app/API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/>
              <a:t>AR elements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/>
              <a:t>Android SDK platform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/>
              <a:t>AI – artificial intelligence algorithms</a:t>
            </a:r>
          </a:p>
          <a:p>
            <a:pPr lvl="2" algn="l" rtl="0">
              <a:buFont typeface="Arial" panose="020B0604020202020204" pitchFamily="34" charset="0"/>
              <a:buChar char="•"/>
            </a:pPr>
            <a:r>
              <a:rPr lang="en-US" dirty="0"/>
              <a:t>We can use premade API or algorithms 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/>
              <a:t>Computer vision</a:t>
            </a:r>
          </a:p>
          <a:p>
            <a:pPr lvl="1" algn="l" rtl="0">
              <a:buFont typeface="Arial" panose="020B0604020202020204" pitchFamily="34" charset="0"/>
              <a:buChar char="•"/>
            </a:pPr>
            <a:endParaRPr lang="en-US" dirty="0"/>
          </a:p>
          <a:p>
            <a:pPr algn="l" rtl="0"/>
            <a:r>
              <a:rPr lang="en-US" dirty="0"/>
              <a:t>      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363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B4DD1B3-0236-47F1-B828-57B36BB88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Project structure</a:t>
            </a:r>
            <a:endParaRPr lang="he-IL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02FD4591-3C8E-42A8-BAC8-E4544105B869}"/>
              </a:ext>
            </a:extLst>
          </p:cNvPr>
          <p:cNvSpPr/>
          <p:nvPr/>
        </p:nvSpPr>
        <p:spPr>
          <a:xfrm>
            <a:off x="5198329" y="1773938"/>
            <a:ext cx="1593668" cy="14996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AR elements app API</a:t>
            </a:r>
          </a:p>
          <a:p>
            <a:pPr algn="ctr"/>
            <a:r>
              <a:rPr lang="en-US" dirty="0"/>
              <a:t>(Android Studio)</a:t>
            </a:r>
            <a:endParaRPr lang="he-IL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3B31AD57-EE7F-442B-9A39-BC81293A1EC7}"/>
              </a:ext>
            </a:extLst>
          </p:cNvPr>
          <p:cNvSpPr/>
          <p:nvPr/>
        </p:nvSpPr>
        <p:spPr>
          <a:xfrm>
            <a:off x="3987076" y="4023361"/>
            <a:ext cx="1593668" cy="14996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Computer Vision</a:t>
            </a:r>
            <a:endParaRPr lang="he-IL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D291C2E4-109C-47ED-84D4-0196C362BEF3}"/>
              </a:ext>
            </a:extLst>
          </p:cNvPr>
          <p:cNvSpPr/>
          <p:nvPr/>
        </p:nvSpPr>
        <p:spPr>
          <a:xfrm>
            <a:off x="6409583" y="4023361"/>
            <a:ext cx="1593668" cy="14996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AI</a:t>
            </a:r>
            <a:endParaRPr lang="he-IL" dirty="0"/>
          </a:p>
        </p:txBody>
      </p:sp>
      <p:cxnSp>
        <p:nvCxnSpPr>
          <p:cNvPr id="10" name="מחבר חץ ישר 9">
            <a:extLst>
              <a:ext uri="{FF2B5EF4-FFF2-40B4-BE49-F238E27FC236}">
                <a16:creationId xmlns:a16="http://schemas.microsoft.com/office/drawing/2014/main" id="{50EB6795-31B9-43D1-904D-9C65112BF928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5580744" y="4773169"/>
            <a:ext cx="828839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חץ ישר 12">
            <a:extLst>
              <a:ext uri="{FF2B5EF4-FFF2-40B4-BE49-F238E27FC236}">
                <a16:creationId xmlns:a16="http://schemas.microsoft.com/office/drawing/2014/main" id="{D0F7D5A5-B87D-41DC-AA86-2704AAB95EBE}"/>
              </a:ext>
            </a:extLst>
          </p:cNvPr>
          <p:cNvCxnSpPr>
            <a:cxnSpLocks/>
          </p:cNvCxnSpPr>
          <p:nvPr/>
        </p:nvCxnSpPr>
        <p:spPr>
          <a:xfrm flipV="1">
            <a:off x="5994403" y="3273554"/>
            <a:ext cx="0" cy="1499615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299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57EBE32-937C-4E82-8023-B8960C822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of action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FC3F5F4-AF69-43C7-B5CE-726FC7F68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/>
              <a:t>Understand how android studio development environment works</a:t>
            </a:r>
          </a:p>
          <a:p>
            <a:pPr lvl="2" algn="l" rtl="0">
              <a:buFont typeface="Arial" panose="020B0604020202020204" pitchFamily="34" charset="0"/>
              <a:buChar char="•"/>
            </a:pPr>
            <a:r>
              <a:rPr lang="en-US" dirty="0"/>
              <a:t>There is a google knowledge base to use</a:t>
            </a:r>
          </a:p>
          <a:p>
            <a:pPr lvl="2" algn="l" rtl="0">
              <a:buFont typeface="Arial" panose="020B0604020202020204" pitchFamily="34" charset="0"/>
              <a:buChar char="•"/>
            </a:pPr>
            <a:r>
              <a:rPr lang="en-US" dirty="0"/>
              <a:t>A few courses online – advanced stages.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/>
              <a:t>Make a class structure diagram</a:t>
            </a:r>
          </a:p>
          <a:p>
            <a:pPr lvl="2" algn="l" rtl="0">
              <a:buFont typeface="Arial" panose="020B0604020202020204" pitchFamily="34" charset="0"/>
              <a:buChar char="•"/>
            </a:pPr>
            <a:r>
              <a:rPr lang="en-US" dirty="0"/>
              <a:t>Should be discussed after we understand how to use it.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/>
              <a:t>Start implementing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978305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אינטגרל">
  <a:themeElements>
    <a:clrScheme name="אינטגרל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אינטגרל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אינטגרל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111</Words>
  <Application>Microsoft Office PowerPoint</Application>
  <PresentationFormat>מסך רחב</PresentationFormat>
  <Paragraphs>24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10" baseType="lpstr">
      <vt:lpstr>Arial</vt:lpstr>
      <vt:lpstr>Levenim MT</vt:lpstr>
      <vt:lpstr>Tw Cen MT</vt:lpstr>
      <vt:lpstr>Tw Cen MT Condensed</vt:lpstr>
      <vt:lpstr>Wingdings 3</vt:lpstr>
      <vt:lpstr>אינטגרל</vt:lpstr>
      <vt:lpstr>AR  elements app</vt:lpstr>
      <vt:lpstr>Short description:</vt:lpstr>
      <vt:lpstr>Project structure</vt:lpstr>
      <vt:lpstr>plan of 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  elements app</dc:title>
  <dc:creator>George Zaher</dc:creator>
  <cp:lastModifiedBy>George Zaher</cp:lastModifiedBy>
  <cp:revision>7</cp:revision>
  <dcterms:created xsi:type="dcterms:W3CDTF">2019-06-28T17:13:02Z</dcterms:created>
  <dcterms:modified xsi:type="dcterms:W3CDTF">2019-06-28T18:37:58Z</dcterms:modified>
</cp:coreProperties>
</file>