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1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2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5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3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61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98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2DCF-BF89-4996-97BF-35EED9C698E5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D30C-8C91-4465-B788-AC80CB49F8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8"/>
            <a:ext cx="9144000" cy="967694"/>
          </a:xfrm>
        </p:spPr>
        <p:txBody>
          <a:bodyPr/>
          <a:lstStyle/>
          <a:p>
            <a:r>
              <a:rPr lang="en-GB" dirty="0" smtClean="0"/>
              <a:t>Starting your project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829" y="2609261"/>
            <a:ext cx="11469189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Analysis </a:t>
            </a:r>
            <a:r>
              <a:rPr lang="en-GB" b="1" dirty="0" smtClean="0"/>
              <a:t>10 marks</a:t>
            </a:r>
          </a:p>
          <a:p>
            <a:r>
              <a:rPr lang="en-GB" b="1" dirty="0"/>
              <a:t>Design </a:t>
            </a:r>
            <a:r>
              <a:rPr lang="en-GB" b="1" dirty="0" smtClean="0"/>
              <a:t>15 marks</a:t>
            </a:r>
          </a:p>
          <a:p>
            <a:r>
              <a:rPr lang="en-GB" b="1" dirty="0"/>
              <a:t>Developing the coded solution </a:t>
            </a:r>
            <a:r>
              <a:rPr lang="en-GB" b="1" dirty="0" smtClean="0"/>
              <a:t>25 marks</a:t>
            </a:r>
          </a:p>
          <a:p>
            <a:r>
              <a:rPr lang="en-GB" b="1" dirty="0"/>
              <a:t>Evaluation </a:t>
            </a:r>
            <a:r>
              <a:rPr lang="en-GB" b="1" dirty="0" smtClean="0"/>
              <a:t>20 marks 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21132" y="5215302"/>
            <a:ext cx="9418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More info in</a:t>
            </a:r>
          </a:p>
          <a:p>
            <a:r>
              <a:rPr lang="en-GB" sz="2400" b="1" dirty="0" smtClean="0"/>
              <a:t>W</a:t>
            </a:r>
            <a:r>
              <a:rPr lang="en-GB" sz="2400" b="1" dirty="0"/>
              <a:t>:\Computing_Students\Year 13 </a:t>
            </a:r>
            <a:r>
              <a:rPr lang="en-GB" sz="2400" b="1" dirty="0" smtClean="0"/>
              <a:t>Computing\Project criteria</a:t>
            </a: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6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8"/>
            <a:ext cx="9144000" cy="967694"/>
          </a:xfrm>
        </p:spPr>
        <p:txBody>
          <a:bodyPr/>
          <a:lstStyle/>
          <a:p>
            <a:r>
              <a:rPr lang="en-GB" b="1" dirty="0" smtClean="0"/>
              <a:t>Analysis 10 marks</a:t>
            </a:r>
            <a:endParaRPr lang="en-GB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18" y="1476102"/>
            <a:ext cx="11469189" cy="1655762"/>
          </a:xfrm>
        </p:spPr>
        <p:txBody>
          <a:bodyPr>
            <a:noAutofit/>
          </a:bodyPr>
          <a:lstStyle/>
          <a:p>
            <a:r>
              <a:rPr lang="en-GB" sz="1800" dirty="0"/>
              <a:t> </a:t>
            </a:r>
          </a:p>
          <a:p>
            <a:pPr algn="l"/>
            <a:r>
              <a:rPr lang="en-GB" sz="2800" b="1" dirty="0" smtClean="0"/>
              <a:t>				3.1 </a:t>
            </a:r>
            <a:r>
              <a:rPr lang="en-GB" sz="2800" b="1" dirty="0"/>
              <a:t>Analysis of the problem </a:t>
            </a:r>
            <a:r>
              <a:rPr lang="en-GB" sz="2800" dirty="0"/>
              <a:t> </a:t>
            </a:r>
          </a:p>
          <a:p>
            <a:pPr algn="l"/>
            <a:r>
              <a:rPr lang="en-GB" sz="2800" b="1" dirty="0"/>
              <a:t>3.1.1 Problem identification </a:t>
            </a:r>
            <a:r>
              <a:rPr lang="en-GB" sz="2800" dirty="0"/>
              <a:t> </a:t>
            </a:r>
          </a:p>
          <a:p>
            <a:pPr algn="l"/>
            <a:r>
              <a:rPr lang="en-GB" sz="2800" b="1" dirty="0"/>
              <a:t>3.1.2 Stakeholders </a:t>
            </a:r>
            <a:r>
              <a:rPr lang="en-GB" sz="2800" dirty="0"/>
              <a:t> </a:t>
            </a:r>
            <a:endParaRPr lang="en-GB" sz="2800" dirty="0" smtClean="0"/>
          </a:p>
          <a:p>
            <a:pPr algn="l"/>
            <a:r>
              <a:rPr lang="en-GB" sz="2800" b="1" dirty="0" smtClean="0"/>
              <a:t>3.1.3 Research </a:t>
            </a:r>
            <a:r>
              <a:rPr lang="en-GB" sz="2800" b="1" dirty="0"/>
              <a:t>the problem </a:t>
            </a:r>
            <a:r>
              <a:rPr lang="en-GB" sz="2800" dirty="0"/>
              <a:t>  </a:t>
            </a:r>
          </a:p>
          <a:p>
            <a:pPr algn="l"/>
            <a:r>
              <a:rPr lang="en-GB" sz="2800" b="1" dirty="0"/>
              <a:t>3.1.4 Specify the proposed solution </a:t>
            </a:r>
            <a:r>
              <a:rPr lang="en-GB" sz="2800" dirty="0"/>
              <a:t> </a:t>
            </a:r>
            <a:endParaRPr lang="en-GB" sz="2800" dirty="0" smtClean="0"/>
          </a:p>
          <a:p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998618" y="5032422"/>
            <a:ext cx="9418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Marking info in</a:t>
            </a:r>
          </a:p>
          <a:p>
            <a:r>
              <a:rPr lang="en-GB" sz="2400" b="1" dirty="0" smtClean="0"/>
              <a:t>W</a:t>
            </a:r>
            <a:r>
              <a:rPr lang="en-GB" sz="2400" b="1" dirty="0"/>
              <a:t>:\Computing_Students\Year 13 </a:t>
            </a:r>
            <a:r>
              <a:rPr lang="en-GB" sz="2400" b="1" dirty="0" smtClean="0"/>
              <a:t>Computing\Mark scheme</a:t>
            </a: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8"/>
            <a:ext cx="9144000" cy="967694"/>
          </a:xfrm>
        </p:spPr>
        <p:txBody>
          <a:bodyPr/>
          <a:lstStyle/>
          <a:p>
            <a:r>
              <a:rPr lang="en-GB" b="1" dirty="0" smtClean="0"/>
              <a:t>Analysis 10 marks</a:t>
            </a:r>
            <a:endParaRPr lang="en-GB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98500"/>
            <a:ext cx="12279087" cy="1655762"/>
          </a:xfrm>
        </p:spPr>
        <p:txBody>
          <a:bodyPr>
            <a:noAutofit/>
          </a:bodyPr>
          <a:lstStyle/>
          <a:p>
            <a:pPr algn="l"/>
            <a:r>
              <a:rPr lang="en-GB" sz="2800" b="1" dirty="0" smtClean="0"/>
              <a:t>We will start with research as it will make the other aspects of the analysis easier</a:t>
            </a:r>
            <a:r>
              <a:rPr lang="en-GB" sz="2800" dirty="0"/>
              <a:t> </a:t>
            </a:r>
          </a:p>
          <a:p>
            <a:pPr algn="l"/>
            <a:endParaRPr lang="en-GB" sz="2800" dirty="0" smtClean="0"/>
          </a:p>
          <a:p>
            <a:pPr algn="l"/>
            <a:r>
              <a:rPr lang="en-GB" sz="2800" dirty="0" smtClean="0"/>
              <a:t>3.1.1 </a:t>
            </a:r>
            <a:r>
              <a:rPr lang="en-GB" sz="2800" dirty="0"/>
              <a:t>Problem identification  </a:t>
            </a:r>
          </a:p>
          <a:p>
            <a:pPr algn="l"/>
            <a:r>
              <a:rPr lang="en-GB" sz="2800" dirty="0"/>
              <a:t>3.1.2 Stakeholders  </a:t>
            </a:r>
            <a:endParaRPr lang="en-GB" sz="2800" dirty="0" smtClean="0"/>
          </a:p>
          <a:p>
            <a:pPr algn="l"/>
            <a:r>
              <a:rPr lang="en-GB" sz="2800" b="1" dirty="0" smtClean="0"/>
              <a:t>3.1.3 Research </a:t>
            </a:r>
            <a:r>
              <a:rPr lang="en-GB" sz="2800" b="1" dirty="0"/>
              <a:t>the problem </a:t>
            </a:r>
            <a:r>
              <a:rPr lang="en-GB" sz="2800" dirty="0"/>
              <a:t>  </a:t>
            </a:r>
          </a:p>
          <a:p>
            <a:pPr algn="l"/>
            <a:r>
              <a:rPr lang="en-GB" sz="2800" dirty="0"/>
              <a:t>3.1.4 Specify the proposed solution  </a:t>
            </a:r>
            <a:endParaRPr lang="en-GB" sz="2800" dirty="0" smtClean="0"/>
          </a:p>
          <a:p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998618" y="5032422"/>
            <a:ext cx="9418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Guidance info in</a:t>
            </a:r>
          </a:p>
          <a:p>
            <a:r>
              <a:rPr lang="en-GB" sz="2400" b="1" dirty="0" smtClean="0"/>
              <a:t>W</a:t>
            </a:r>
            <a:r>
              <a:rPr lang="en-GB" sz="2400" b="1" dirty="0"/>
              <a:t>:\Computing_Students\Year 13 </a:t>
            </a:r>
            <a:r>
              <a:rPr lang="en-GB" sz="2400" b="1" dirty="0" smtClean="0"/>
              <a:t>Computing\Analysis guidance</a:t>
            </a: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26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1837"/>
            <a:ext cx="9144000" cy="967694"/>
          </a:xfrm>
        </p:spPr>
        <p:txBody>
          <a:bodyPr/>
          <a:lstStyle/>
          <a:p>
            <a:r>
              <a:rPr lang="en-GB" dirty="0" smtClean="0"/>
              <a:t>Starting your project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520" t="19732" r="22860" b="9197"/>
          <a:stretch/>
        </p:blipFill>
        <p:spPr>
          <a:xfrm>
            <a:off x="2325189" y="1476102"/>
            <a:ext cx="7236823" cy="51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1837"/>
            <a:ext cx="9144000" cy="967694"/>
          </a:xfrm>
        </p:spPr>
        <p:txBody>
          <a:bodyPr/>
          <a:lstStyle/>
          <a:p>
            <a:r>
              <a:rPr lang="en-GB" dirty="0" smtClean="0"/>
              <a:t>Starting your project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30813" y="1411941"/>
            <a:ext cx="10829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Create a folder called Project documentation</a:t>
            </a:r>
          </a:p>
          <a:p>
            <a:r>
              <a:rPr lang="en-GB" sz="3600" dirty="0" smtClean="0">
                <a:solidFill>
                  <a:srgbClr val="FF0000"/>
                </a:solidFill>
              </a:rPr>
              <a:t>Create a new word file called analysis</a:t>
            </a:r>
          </a:p>
          <a:p>
            <a:endParaRPr lang="en-GB" sz="3600" dirty="0">
              <a:solidFill>
                <a:srgbClr val="FF0000"/>
              </a:solidFill>
            </a:endParaRPr>
          </a:p>
          <a:p>
            <a:r>
              <a:rPr lang="en-GB" sz="3600" dirty="0" smtClean="0">
                <a:solidFill>
                  <a:srgbClr val="FF0000"/>
                </a:solidFill>
              </a:rPr>
              <a:t>Follow what is stated in the guidance.</a:t>
            </a:r>
          </a:p>
          <a:p>
            <a:r>
              <a:rPr lang="en-GB" sz="3600" dirty="0" smtClean="0">
                <a:solidFill>
                  <a:srgbClr val="FF0000"/>
                </a:solidFill>
              </a:rPr>
              <a:t>Have all the subdivisions and titles as is in the guidance. </a:t>
            </a:r>
          </a:p>
          <a:p>
            <a:r>
              <a:rPr lang="en-GB" sz="3600" dirty="0" smtClean="0">
                <a:solidFill>
                  <a:srgbClr val="FF0000"/>
                </a:solidFill>
              </a:rPr>
              <a:t>It directly correlates with the mark scheme and </a:t>
            </a:r>
            <a:r>
              <a:rPr lang="en-GB" sz="3600" dirty="0" err="1" smtClean="0">
                <a:solidFill>
                  <a:srgbClr val="FF0000"/>
                </a:solidFill>
              </a:rPr>
              <a:t>criterior</a:t>
            </a:r>
            <a:r>
              <a:rPr lang="en-GB" sz="3600" dirty="0" smtClean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82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186553"/>
            <a:ext cx="10515600" cy="1325563"/>
          </a:xfrm>
        </p:spPr>
        <p:txBody>
          <a:bodyPr/>
          <a:lstStyle/>
          <a:p>
            <a:r>
              <a:rPr lang="en-GB" dirty="0" smtClean="0"/>
              <a:t>Research completion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11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Completion date – 2/10 – your next lesson with SLS</a:t>
            </a:r>
          </a:p>
          <a:p>
            <a:pPr marL="0" indent="0">
              <a:buNone/>
            </a:pPr>
            <a:r>
              <a:rPr lang="en-GB" dirty="0" smtClean="0"/>
              <a:t>Start today – complete for IS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 full calendar will be with you soon detailing the schedule for completing the </a:t>
            </a:r>
            <a:r>
              <a:rPr lang="en-GB" dirty="0" smtClean="0">
                <a:solidFill>
                  <a:srgbClr val="FF0000"/>
                </a:solidFill>
              </a:rPr>
              <a:t>project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are expected to spend around 6 hours out of class working upon your project. It is a significant undertaking.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will also be receiving weekly IS from EVC and SLS to work on your theory – topics which have been chosen based on answers from your year 13 test.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14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543" y="186553"/>
            <a:ext cx="10515600" cy="1325563"/>
          </a:xfrm>
        </p:spPr>
        <p:txBody>
          <a:bodyPr/>
          <a:lstStyle/>
          <a:p>
            <a:r>
              <a:rPr lang="en-GB" dirty="0" smtClean="0"/>
              <a:t>Resources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36" y="1740717"/>
            <a:ext cx="49843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Digital exemplar</a:t>
            </a:r>
          </a:p>
          <a:p>
            <a:pPr marL="0" indent="0">
              <a:buNone/>
            </a:pPr>
            <a:r>
              <a:rPr lang="en-GB" sz="4000" b="1" dirty="0" smtClean="0"/>
              <a:t>Printed exemplar</a:t>
            </a:r>
          </a:p>
          <a:p>
            <a:pPr marL="0" indent="0">
              <a:buNone/>
            </a:pPr>
            <a:r>
              <a:rPr lang="en-GB" sz="4000" b="1" dirty="0" smtClean="0"/>
              <a:t>Mark scheme</a:t>
            </a:r>
          </a:p>
          <a:p>
            <a:pPr marL="0" indent="0">
              <a:buNone/>
            </a:pPr>
            <a:r>
              <a:rPr lang="en-GB" sz="4000" b="1" dirty="0" smtClean="0"/>
              <a:t>Project </a:t>
            </a:r>
            <a:r>
              <a:rPr lang="en-GB" sz="4000" b="1" dirty="0" err="1" smtClean="0"/>
              <a:t>criterior</a:t>
            </a:r>
            <a:r>
              <a:rPr lang="en-GB" sz="4000" b="1" dirty="0" smtClean="0"/>
              <a:t> </a:t>
            </a:r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r>
              <a:rPr lang="en-GB" sz="4000" b="1" dirty="0" smtClean="0">
                <a:solidFill>
                  <a:srgbClr val="FF0000"/>
                </a:solidFill>
              </a:rPr>
              <a:t>Analysis guide</a:t>
            </a:r>
            <a:endParaRPr lang="en-GB" sz="4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213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Starting your project </vt:lpstr>
      <vt:lpstr>Analysis 10 marks</vt:lpstr>
      <vt:lpstr>Analysis 10 marks</vt:lpstr>
      <vt:lpstr>Starting your project </vt:lpstr>
      <vt:lpstr>Starting your project </vt:lpstr>
      <vt:lpstr>Research completion </vt:lpstr>
      <vt:lpstr>Resources 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your project</dc:title>
  <dc:creator>ECope</dc:creator>
  <cp:lastModifiedBy>ECope</cp:lastModifiedBy>
  <cp:revision>5</cp:revision>
  <dcterms:created xsi:type="dcterms:W3CDTF">2018-09-27T10:38:28Z</dcterms:created>
  <dcterms:modified xsi:type="dcterms:W3CDTF">2018-09-27T11:06:35Z</dcterms:modified>
</cp:coreProperties>
</file>