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88" r:id="rId3"/>
    <p:sldId id="278" r:id="rId4"/>
    <p:sldId id="289" r:id="rId5"/>
    <p:sldId id="262" r:id="rId6"/>
    <p:sldId id="287" r:id="rId7"/>
  </p:sldIdLst>
  <p:sldSz cx="9144000" cy="5143500" type="screen16x9"/>
  <p:notesSz cx="6858000" cy="9144000"/>
  <p:embeddedFontLst>
    <p:embeddedFont>
      <p:font typeface="Josefin Sans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ExtraBold" panose="020B0906030804020204" pitchFamily="34" charset="0"/>
      <p:bold r:id="rId17"/>
      <p:boldItalic r:id="rId18"/>
    </p:embeddedFont>
    <p:embeddedFont>
      <p:font typeface="Open Sans SemiBold" panose="020B0706030804020204" pitchFamily="34" charset="0"/>
      <p:regular r:id="rId19"/>
      <p:bold r:id="rId20"/>
      <p:italic r:id="rId21"/>
      <p:boldItalic r:id="rId22"/>
    </p:embeddedFont>
    <p:embeddedFont>
      <p:font typeface="Overpass Black" panose="02010600030101010101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F46DC-CF1E-4486-8148-B6AD4172E17A}">
  <a:tblStyle styleId="{A70F46DC-CF1E-4486-8148-B6AD4172E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68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a7274a1822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7" name="Google Shape;2677;ga7274a1822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a7274a1822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a7274a1822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ga9b21f1572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6" name="Google Shape;3136;ga9b21f1572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freepik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slidesgo.com/" TargetMode="Externa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>
            <a:spLocks noGrp="1"/>
          </p:cNvSpPr>
          <p:nvPr>
            <p:ph type="subTitle" idx="1"/>
          </p:nvPr>
        </p:nvSpPr>
        <p:spPr>
          <a:xfrm>
            <a:off x="1944337" y="3168343"/>
            <a:ext cx="15324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subTitle" idx="2"/>
          </p:nvPr>
        </p:nvSpPr>
        <p:spPr>
          <a:xfrm>
            <a:off x="1381688" y="3559333"/>
            <a:ext cx="26577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3"/>
          </p:nvPr>
        </p:nvSpPr>
        <p:spPr>
          <a:xfrm flipH="1">
            <a:off x="5667265" y="3168343"/>
            <a:ext cx="15324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4"/>
          </p:nvPr>
        </p:nvSpPr>
        <p:spPr>
          <a:xfrm flipH="1">
            <a:off x="5104613" y="3559333"/>
            <a:ext cx="26577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139108">
            <a:off x="-1716814" y="3950736"/>
            <a:ext cx="2989903" cy="2468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5"/>
          <p:cNvGrpSpPr/>
          <p:nvPr/>
        </p:nvGrpSpPr>
        <p:grpSpPr>
          <a:xfrm rot="-987768">
            <a:off x="-414533" y="3230134"/>
            <a:ext cx="1344359" cy="1995308"/>
            <a:chOff x="272875" y="1527563"/>
            <a:chExt cx="255950" cy="455000"/>
          </a:xfrm>
        </p:grpSpPr>
        <p:sp>
          <p:nvSpPr>
            <p:cNvPr id="219" name="Google Shape;219;p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" name="Google Shape;254;p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197527" flipH="1">
            <a:off x="8254668" y="388818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 rot="-9314708">
            <a:off x="-1515506" y="-1274402"/>
            <a:ext cx="1787180" cy="428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394092">
            <a:off x="2157624" y="-1359156"/>
            <a:ext cx="5296602" cy="19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6551349" flipH="1">
            <a:off x="7493893" y="-75665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5"/>
          <p:cNvGrpSpPr/>
          <p:nvPr/>
        </p:nvGrpSpPr>
        <p:grpSpPr>
          <a:xfrm rot="8100046">
            <a:off x="8172668" y="-457651"/>
            <a:ext cx="1344367" cy="1995327"/>
            <a:chOff x="272875" y="1527563"/>
            <a:chExt cx="255950" cy="455000"/>
          </a:xfrm>
        </p:grpSpPr>
        <p:sp>
          <p:nvSpPr>
            <p:cNvPr id="259" name="Google Shape;259;p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95" name="Google Shape;295;p5"/>
          <p:cNvSpPr/>
          <p:nvPr/>
        </p:nvSpPr>
        <p:spPr>
          <a:xfrm rot="-6477098" flipH="1">
            <a:off x="-3963735" y="-3524095"/>
            <a:ext cx="4623929" cy="7256942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"/>
          <p:cNvSpPr/>
          <p:nvPr/>
        </p:nvSpPr>
        <p:spPr>
          <a:xfrm rot="-7689947">
            <a:off x="8072325" y="4598041"/>
            <a:ext cx="2264989" cy="2165745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1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7252441" y="4177105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5"/>
          <p:cNvGrpSpPr/>
          <p:nvPr/>
        </p:nvGrpSpPr>
        <p:grpSpPr>
          <a:xfrm rot="2700046">
            <a:off x="8023488" y="3760130"/>
            <a:ext cx="1344367" cy="1995327"/>
            <a:chOff x="272875" y="1527563"/>
            <a:chExt cx="255950" cy="455000"/>
          </a:xfrm>
        </p:grpSpPr>
        <p:sp>
          <p:nvSpPr>
            <p:cNvPr id="773" name="Google Shape;773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8" name="Google Shape;808;p1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3354179" y="-1777728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0" name="Google Shape;810;p15"/>
          <p:cNvGrpSpPr/>
          <p:nvPr/>
        </p:nvGrpSpPr>
        <p:grpSpPr>
          <a:xfrm rot="-7181356">
            <a:off x="474922" y="-1462434"/>
            <a:ext cx="1344356" cy="2469645"/>
            <a:chOff x="272875" y="1419395"/>
            <a:chExt cx="255950" cy="563168"/>
          </a:xfrm>
        </p:grpSpPr>
        <p:sp>
          <p:nvSpPr>
            <p:cNvPr id="811" name="Google Shape;811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15"/>
          <p:cNvSpPr/>
          <p:nvPr/>
        </p:nvSpPr>
        <p:spPr>
          <a:xfrm rot="3011561">
            <a:off x="8384437" y="-796490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BLANK_1_1_1_1_1_1_2_1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30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30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3" name="Google Shape;1763;p30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764" name="Google Shape;1764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0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00" name="Google Shape;1800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30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36" name="Google Shape;1836;p30"/>
          <p:cNvSpPr txBox="1">
            <a:spLocks noGrp="1"/>
          </p:cNvSpPr>
          <p:nvPr>
            <p:ph type="subTitle" idx="1"/>
          </p:nvPr>
        </p:nvSpPr>
        <p:spPr>
          <a:xfrm>
            <a:off x="720000" y="2603948"/>
            <a:ext cx="7704000" cy="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7" name="Google Shape;1837;p30"/>
          <p:cNvSpPr txBox="1"/>
          <p:nvPr/>
        </p:nvSpPr>
        <p:spPr>
          <a:xfrm>
            <a:off x="2646000" y="3628979"/>
            <a:ext cx="3852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CREDITS: This presentation template was created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including icons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nfographics &amp; images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8" name="Google Shape;1838;p30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2" y="227299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1426500" y="1266141"/>
            <a:ext cx="662416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OSS Interface &amp; Functionality Demonstration</a:t>
            </a:r>
            <a:endParaRPr sz="4800" dirty="0"/>
          </a:p>
        </p:txBody>
      </p:sp>
      <p:sp>
        <p:nvSpPr>
          <p:cNvPr id="2129" name="Google Shape;2129;p38"/>
          <p:cNvSpPr txBox="1">
            <a:spLocks noGrp="1"/>
          </p:cNvSpPr>
          <p:nvPr>
            <p:ph type="subTitle" idx="1"/>
          </p:nvPr>
        </p:nvSpPr>
        <p:spPr>
          <a:xfrm>
            <a:off x="728467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COMP2411 Presentation</a:t>
            </a:r>
            <a:endParaRPr dirty="0"/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B2B747-5349-A37E-B687-0301284128DF}"/>
              </a:ext>
            </a:extLst>
          </p:cNvPr>
          <p:cNvSpPr txBox="1"/>
          <p:nvPr/>
        </p:nvSpPr>
        <p:spPr>
          <a:xfrm>
            <a:off x="2753691" y="3723470"/>
            <a:ext cx="413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Rodrigo, Kent, Kasey, Albert, George,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B7580D29-7916-1BE3-0D22-A922E897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we implement the OSS?</a:t>
            </a:r>
          </a:p>
        </p:txBody>
      </p:sp>
      <p:sp>
        <p:nvSpPr>
          <p:cNvPr id="12" name="标题 10">
            <a:extLst>
              <a:ext uri="{FF2B5EF4-FFF2-40B4-BE49-F238E27FC236}">
                <a16:creationId xmlns:a16="http://schemas.microsoft.com/office/drawing/2014/main" id="{EEFCF605-73BC-9BB0-947D-C7B63DD29961}"/>
              </a:ext>
            </a:extLst>
          </p:cNvPr>
          <p:cNvSpPr txBox="1">
            <a:spLocks/>
          </p:cNvSpPr>
          <p:nvPr/>
        </p:nvSpPr>
        <p:spPr>
          <a:xfrm>
            <a:off x="736646" y="1679574"/>
            <a:ext cx="767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dirty="0"/>
              <a:t>A Fully-featured User-friendly Website</a:t>
            </a:r>
          </a:p>
          <a:p>
            <a:r>
              <a:rPr lang="en-US" dirty="0"/>
              <a:t>With Universe-themed Background</a:t>
            </a:r>
          </a:p>
        </p:txBody>
      </p:sp>
      <p:sp>
        <p:nvSpPr>
          <p:cNvPr id="13" name="标题 10">
            <a:extLst>
              <a:ext uri="{FF2B5EF4-FFF2-40B4-BE49-F238E27FC236}">
                <a16:creationId xmlns:a16="http://schemas.microsoft.com/office/drawing/2014/main" id="{14D83285-590E-3FEE-EFDC-DE20F495BFF0}"/>
              </a:ext>
            </a:extLst>
          </p:cNvPr>
          <p:cNvSpPr txBox="1">
            <a:spLocks/>
          </p:cNvSpPr>
          <p:nvPr/>
        </p:nvSpPr>
        <p:spPr>
          <a:xfrm>
            <a:off x="0" y="3563923"/>
            <a:ext cx="882311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dirty="0"/>
              <a:t>SQL for Database Query and Update</a:t>
            </a:r>
          </a:p>
          <a:p>
            <a:r>
              <a:rPr lang="en-US" dirty="0"/>
              <a:t>HTML, CSS &amp; Javascript for UI</a:t>
            </a:r>
          </a:p>
          <a:p>
            <a:r>
              <a:rPr lang="en-US" sz="2400" dirty="0"/>
              <a:t>PHP: Handle the Logic &amp; Connect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04306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85;p60">
            <a:extLst>
              <a:ext uri="{FF2B5EF4-FFF2-40B4-BE49-F238E27FC236}">
                <a16:creationId xmlns:a16="http://schemas.microsoft.com/office/drawing/2014/main" id="{0DD6F5AC-AB24-049D-36F1-BE81BE1D6BED}"/>
              </a:ext>
            </a:extLst>
          </p:cNvPr>
          <p:cNvPicPr preferRelativeResize="0"/>
          <p:nvPr/>
        </p:nvPicPr>
        <p:blipFill>
          <a:blip r:embed="rId3">
            <a:alphaModFix amt="52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1128968">
            <a:off x="6447933" y="694163"/>
            <a:ext cx="1772548" cy="98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p60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pic>
        <p:nvPicPr>
          <p:cNvPr id="2684" name="Google Shape;2684;p60"/>
          <p:cNvPicPr preferRelativeResize="0"/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 rot="-1128981" flipH="1">
            <a:off x="589657" y="629248"/>
            <a:ext cx="1916811" cy="96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5" name="Google Shape;2685;p60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 rot="1128968">
            <a:off x="3628499" y="685696"/>
            <a:ext cx="1772548" cy="98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686" name="Google Shape;2686;p60"/>
          <p:cNvSpPr txBox="1">
            <a:spLocks noGrp="1"/>
          </p:cNvSpPr>
          <p:nvPr>
            <p:ph type="subTitle" idx="1"/>
          </p:nvPr>
        </p:nvSpPr>
        <p:spPr>
          <a:xfrm>
            <a:off x="734854" y="898528"/>
            <a:ext cx="15324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Team</a:t>
            </a:r>
            <a:endParaRPr dirty="0"/>
          </a:p>
        </p:txBody>
      </p:sp>
      <p:sp>
        <p:nvSpPr>
          <p:cNvPr id="2687" name="Google Shape;2687;p60"/>
          <p:cNvSpPr txBox="1">
            <a:spLocks noGrp="1"/>
          </p:cNvSpPr>
          <p:nvPr>
            <p:ph type="subTitle" idx="3"/>
          </p:nvPr>
        </p:nvSpPr>
        <p:spPr>
          <a:xfrm flipH="1">
            <a:off x="3805800" y="919508"/>
            <a:ext cx="15324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Team</a:t>
            </a:r>
            <a:endParaRPr dirty="0"/>
          </a:p>
        </p:txBody>
      </p:sp>
      <p:sp>
        <p:nvSpPr>
          <p:cNvPr id="2" name="Google Shape;2687;p60">
            <a:extLst>
              <a:ext uri="{FF2B5EF4-FFF2-40B4-BE49-F238E27FC236}">
                <a16:creationId xmlns:a16="http://schemas.microsoft.com/office/drawing/2014/main" id="{D156F4BA-2690-503C-CC44-C94F08FD5B9B}"/>
              </a:ext>
            </a:extLst>
          </p:cNvPr>
          <p:cNvSpPr txBox="1">
            <a:spLocks/>
          </p:cNvSpPr>
          <p:nvPr/>
        </p:nvSpPr>
        <p:spPr>
          <a:xfrm flipH="1">
            <a:off x="6568007" y="919508"/>
            <a:ext cx="15324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/>
              <a:t>PHP Team</a:t>
            </a:r>
          </a:p>
        </p:txBody>
      </p:sp>
      <p:pic>
        <p:nvPicPr>
          <p:cNvPr id="5" name="图片 4" descr="人们站在一起合影的一群人&#10;&#10;中度可信度描述已自动生成">
            <a:extLst>
              <a:ext uri="{FF2B5EF4-FFF2-40B4-BE49-F238E27FC236}">
                <a16:creationId xmlns:a16="http://schemas.microsoft.com/office/drawing/2014/main" id="{C3235DC1-1686-83E8-3AD9-C14BB8301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365"/>
          <a:stretch/>
        </p:blipFill>
        <p:spPr>
          <a:xfrm>
            <a:off x="1246640" y="1503363"/>
            <a:ext cx="6500360" cy="3784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238786166">
            <a:extLst>
              <a:ext uri="{FF2B5EF4-FFF2-40B4-BE49-F238E27FC236}">
                <a16:creationId xmlns:a16="http://schemas.microsoft.com/office/drawing/2014/main" id="{BC989974-970F-4DB8-6264-07D34786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349485"/>
            <a:ext cx="6231467" cy="43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p44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043158" y="3542689"/>
            <a:ext cx="1212974" cy="102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2" name="Google Shape;2192;p44"/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2465492" y="2138708"/>
            <a:ext cx="1212965" cy="10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44"/>
          <p:cNvPicPr preferRelativeResize="0"/>
          <p:nvPr/>
        </p:nvPicPr>
        <p:blipFill>
          <a:blip r:embed="rId5">
            <a:alphaModFix amt="55000"/>
          </a:blip>
          <a:stretch>
            <a:fillRect/>
          </a:stretch>
        </p:blipFill>
        <p:spPr>
          <a:xfrm>
            <a:off x="1562574" y="3492881"/>
            <a:ext cx="1212974" cy="102030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4"/>
          <p:cNvSpPr txBox="1"/>
          <p:nvPr/>
        </p:nvSpPr>
        <p:spPr>
          <a:xfrm>
            <a:off x="2291446" y="2403150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y-GB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Customer</a:t>
            </a:r>
            <a:r>
              <a:rPr lang="en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Interface</a:t>
            </a:r>
            <a:endParaRPr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2199" name="Google Shape;2199;p44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5803240" y="2125121"/>
            <a:ext cx="1212974" cy="1020309"/>
          </a:xfrm>
          <a:prstGeom prst="rect">
            <a:avLst/>
          </a:prstGeom>
          <a:noFill/>
          <a:ln>
            <a:noFill/>
          </a:ln>
        </p:spPr>
      </p:pic>
      <p:sp>
        <p:nvSpPr>
          <p:cNvPr id="2200" name="Google Shape;2200;p44"/>
          <p:cNvSpPr txBox="1"/>
          <p:nvPr/>
        </p:nvSpPr>
        <p:spPr>
          <a:xfrm>
            <a:off x="4972115" y="3797768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Inventory Search</a:t>
            </a:r>
            <a:endParaRPr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205" name="Google Shape;2205;p44"/>
          <p:cNvSpPr txBox="1"/>
          <p:nvPr/>
        </p:nvSpPr>
        <p:spPr>
          <a:xfrm>
            <a:off x="1456468" y="3605278"/>
            <a:ext cx="1425185" cy="43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Product Listing &amp; Search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211" name="Google Shape;2211;p4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All Our Functionalities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2" name="Google Shape;2192;p44">
            <a:extLst>
              <a:ext uri="{FF2B5EF4-FFF2-40B4-BE49-F238E27FC236}">
                <a16:creationId xmlns:a16="http://schemas.microsoft.com/office/drawing/2014/main" id="{DDC4EC87-9698-BCD0-96EC-E11D79DA8DE0}"/>
              </a:ext>
            </a:extLst>
          </p:cNvPr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3194564" y="3492890"/>
            <a:ext cx="1212965" cy="10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94;p44">
            <a:extLst>
              <a:ext uri="{FF2B5EF4-FFF2-40B4-BE49-F238E27FC236}">
                <a16:creationId xmlns:a16="http://schemas.microsoft.com/office/drawing/2014/main" id="{F491F2A8-9A06-0352-2DFA-BC05717E2A74}"/>
              </a:ext>
            </a:extLst>
          </p:cNvPr>
          <p:cNvSpPr txBox="1"/>
          <p:nvPr/>
        </p:nvSpPr>
        <p:spPr>
          <a:xfrm>
            <a:off x="5654927" y="2403150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y-GB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Admin</a:t>
            </a:r>
            <a:r>
              <a:rPr lang="en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Interface</a:t>
            </a:r>
            <a:endParaRPr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204" name="Google Shape;2204;p44"/>
          <p:cNvSpPr txBox="1"/>
          <p:nvPr/>
        </p:nvSpPr>
        <p:spPr>
          <a:xfrm>
            <a:off x="2810473" y="3783418"/>
            <a:ext cx="1926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Checkout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pic>
        <p:nvPicPr>
          <p:cNvPr id="5" name="Google Shape;2192;p44">
            <a:extLst>
              <a:ext uri="{FF2B5EF4-FFF2-40B4-BE49-F238E27FC236}">
                <a16:creationId xmlns:a16="http://schemas.microsoft.com/office/drawing/2014/main" id="{48224375-3426-3484-EB29-9E98522CB609}"/>
              </a:ext>
            </a:extLst>
          </p:cNvPr>
          <p:cNvPicPr preferRelativeResize="0"/>
          <p:nvPr/>
        </p:nvPicPr>
        <p:blipFill>
          <a:blip r:embed="rId4">
            <a:alphaModFix amt="44000"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218253" y="635232"/>
            <a:ext cx="1212965" cy="10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6" name="Google Shape;2196;p44"/>
          <p:cNvSpPr txBox="1"/>
          <p:nvPr/>
        </p:nvSpPr>
        <p:spPr>
          <a:xfrm>
            <a:off x="4175684" y="925774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OSS</a:t>
            </a:r>
            <a:endParaRPr sz="1800"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7" name="Google Shape;2193;p44">
            <a:extLst>
              <a:ext uri="{FF2B5EF4-FFF2-40B4-BE49-F238E27FC236}">
                <a16:creationId xmlns:a16="http://schemas.microsoft.com/office/drawing/2014/main" id="{92A091F6-4713-02A8-D961-196EACC6511D}"/>
              </a:ext>
            </a:extLst>
          </p:cNvPr>
          <p:cNvPicPr preferRelativeResize="0"/>
          <p:nvPr/>
        </p:nvPicPr>
        <p:blipFill>
          <a:blip r:embed="rId5">
            <a:alphaModFix amt="55000"/>
          </a:blip>
          <a:stretch>
            <a:fillRect/>
          </a:stretch>
        </p:blipFill>
        <p:spPr>
          <a:xfrm>
            <a:off x="6474558" y="3517035"/>
            <a:ext cx="1212974" cy="1020309"/>
          </a:xfrm>
          <a:prstGeom prst="rect">
            <a:avLst/>
          </a:prstGeom>
          <a:noFill/>
          <a:ln>
            <a:noFill/>
          </a:ln>
        </p:spPr>
      </p:pic>
      <p:sp>
        <p:nvSpPr>
          <p:cNvPr id="2207" name="Google Shape;2207;p44"/>
          <p:cNvSpPr txBox="1"/>
          <p:nvPr/>
        </p:nvSpPr>
        <p:spPr>
          <a:xfrm>
            <a:off x="6149723" y="3768480"/>
            <a:ext cx="1926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Report Generation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pic>
        <p:nvPicPr>
          <p:cNvPr id="8" name="Google Shape;2201;p44">
            <a:extLst>
              <a:ext uri="{FF2B5EF4-FFF2-40B4-BE49-F238E27FC236}">
                <a16:creationId xmlns:a16="http://schemas.microsoft.com/office/drawing/2014/main" id="{FE2BE765-EA34-79DD-6486-CA0EB52F4479}"/>
              </a:ext>
            </a:extLst>
          </p:cNvPr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4256950" y="1820796"/>
            <a:ext cx="1212974" cy="10203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05;p44">
            <a:extLst>
              <a:ext uri="{FF2B5EF4-FFF2-40B4-BE49-F238E27FC236}">
                <a16:creationId xmlns:a16="http://schemas.microsoft.com/office/drawing/2014/main" id="{E132CC6E-532A-8B0A-B9DB-46CE3AD71A2B}"/>
              </a:ext>
            </a:extLst>
          </p:cNvPr>
          <p:cNvSpPr txBox="1"/>
          <p:nvPr/>
        </p:nvSpPr>
        <p:spPr>
          <a:xfrm>
            <a:off x="4218253" y="1974942"/>
            <a:ext cx="1212975" cy="35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Login &amp; Signup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AEC806-00F1-8A19-8B4A-1807084CA16B}"/>
              </a:ext>
            </a:extLst>
          </p:cNvPr>
          <p:cNvCxnSpPr>
            <a:cxnSpLocks/>
          </p:cNvCxnSpPr>
          <p:nvPr/>
        </p:nvCxnSpPr>
        <p:spPr>
          <a:xfrm>
            <a:off x="4865619" y="1582384"/>
            <a:ext cx="0" cy="3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E8E32B-796C-FAE7-79B9-A9CBD64608E0}"/>
              </a:ext>
            </a:extLst>
          </p:cNvPr>
          <p:cNvCxnSpPr>
            <a:stCxn id="8" idx="1"/>
          </p:cNvCxnSpPr>
          <p:nvPr/>
        </p:nvCxnSpPr>
        <p:spPr>
          <a:xfrm flipH="1">
            <a:off x="3678457" y="2330951"/>
            <a:ext cx="578493" cy="2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8C68F8-766C-D74E-58DE-97AF1B8593A4}"/>
              </a:ext>
            </a:extLst>
          </p:cNvPr>
          <p:cNvCxnSpPr>
            <a:cxnSpLocks/>
          </p:cNvCxnSpPr>
          <p:nvPr/>
        </p:nvCxnSpPr>
        <p:spPr>
          <a:xfrm>
            <a:off x="5419302" y="2272444"/>
            <a:ext cx="506527" cy="36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9731F3-098E-4DA3-1EA5-705531A93F7F}"/>
              </a:ext>
            </a:extLst>
          </p:cNvPr>
          <p:cNvCxnSpPr/>
          <p:nvPr/>
        </p:nvCxnSpPr>
        <p:spPr>
          <a:xfrm flipH="1">
            <a:off x="2404533" y="3159008"/>
            <a:ext cx="371015" cy="3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5922C7-B615-1CBB-8AA7-2C6DD7AA0B21}"/>
              </a:ext>
            </a:extLst>
          </p:cNvPr>
          <p:cNvCxnSpPr/>
          <p:nvPr/>
        </p:nvCxnSpPr>
        <p:spPr>
          <a:xfrm>
            <a:off x="3194564" y="3145430"/>
            <a:ext cx="359680" cy="45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8A6FFC8-B86E-8C4B-12B3-5133D0C7188C}"/>
              </a:ext>
            </a:extLst>
          </p:cNvPr>
          <p:cNvCxnSpPr/>
          <p:nvPr/>
        </p:nvCxnSpPr>
        <p:spPr>
          <a:xfrm flipH="1">
            <a:off x="5803240" y="3177224"/>
            <a:ext cx="382265" cy="36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4BDE414-0647-D75A-0FCD-560C6D6FBC3F}"/>
              </a:ext>
            </a:extLst>
          </p:cNvPr>
          <p:cNvCxnSpPr>
            <a:endCxn id="7" idx="0"/>
          </p:cNvCxnSpPr>
          <p:nvPr/>
        </p:nvCxnSpPr>
        <p:spPr>
          <a:xfrm>
            <a:off x="6739467" y="3107416"/>
            <a:ext cx="341578" cy="4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69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139" name="Google Shape;3139;p69"/>
          <p:cNvSpPr txBox="1">
            <a:spLocks noGrp="1"/>
          </p:cNvSpPr>
          <p:nvPr>
            <p:ph type="subTitle" idx="1"/>
          </p:nvPr>
        </p:nvSpPr>
        <p:spPr>
          <a:xfrm>
            <a:off x="720000" y="2603948"/>
            <a:ext cx="7704000" cy="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3149" name="Google Shape;3149;p69"/>
          <p:cNvSpPr txBox="1"/>
          <p:nvPr/>
        </p:nvSpPr>
        <p:spPr>
          <a:xfrm>
            <a:off x="2646000" y="436090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96</Words>
  <Application>Microsoft Office PowerPoint</Application>
  <PresentationFormat>全屏显示(16:9)</PresentationFormat>
  <Paragraphs>25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Open Sans SemiBold</vt:lpstr>
      <vt:lpstr>Josefin Sans</vt:lpstr>
      <vt:lpstr>Open Sans ExtraBold</vt:lpstr>
      <vt:lpstr>Overpass Black</vt:lpstr>
      <vt:lpstr>Open Sans</vt:lpstr>
      <vt:lpstr>Arial</vt:lpstr>
      <vt:lpstr>Aqua Marketing Plan by Slidego</vt:lpstr>
      <vt:lpstr>OSS Interface &amp; Functionality Demonstration</vt:lpstr>
      <vt:lpstr>How do we implement the OSS?</vt:lpstr>
      <vt:lpstr>Our Team</vt:lpstr>
      <vt:lpstr>PowerPoint 演示文稿</vt:lpstr>
      <vt:lpstr>All Our Functionalities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Interface &amp; Functionality Demonstration</dc:title>
  <cp:lastModifiedBy>WANG, yk2022 [Student]</cp:lastModifiedBy>
  <cp:revision>7</cp:revision>
  <dcterms:modified xsi:type="dcterms:W3CDTF">2023-12-02T14:36:19Z</dcterms:modified>
</cp:coreProperties>
</file>