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d7dde78-84f4-41e2-b9e5-90313c9a69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74320"/>
            <a:ext cx="914400" cy="91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274320"/>
            <a:ext cx="5943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0000"/>
                </a:solidFill>
              </a:defRPr>
            </a:pPr>
            <a:r>
              <a:t>Virtus Group Cookies Policy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What Are Cookies?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Cookies are small text files stored on your device to help websites function and track usage.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How We Use Cookies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2608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We use cookies to improve site functionality, analyze traffic, and customize content.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84048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Types of Cookies We 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20624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Session cookies, persistent cookies, and third-party cookies may be used for analytics and performance.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12064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Managing Your Cookie Preferences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486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You can change cookie settings in your browser and delete cookies at any time.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640080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Updates to This Policy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76656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We may update this Cookies Policy occasionally. Revisit this page for the latest version.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7680960"/>
            <a:ext cx="7772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78D7"/>
                </a:solidFill>
              </a:defRPr>
            </a:pPr>
            <a:r>
              <a:t>Contact Details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80467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For any questions, email us at support@virtusgroup.com.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