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d7dde78-84f4-41e2-b9e5-90313c9a69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274320"/>
            <a:ext cx="5943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000000"/>
                </a:solidFill>
              </a:defRPr>
            </a:pPr>
            <a:r>
              <a:t>Virtus Group Privacy Policy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78D7"/>
                </a:solidFill>
              </a:defRPr>
            </a:pPr>
            <a: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459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At Virtus Group, your privacy is our priority. This policy outlines how we handle your data.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032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78D7"/>
                </a:solidFill>
              </a:defRPr>
            </a:pPr>
            <a:r>
              <a:t>Information We Collect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2608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We collect personal information such as your name, email, contact details, and fitness goals.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84048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78D7"/>
                </a:solidFill>
              </a:defRPr>
            </a:pPr>
            <a:r>
              <a:t>How We Use Your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20624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Your data helps us personalize your experience, process memberships, and deliver top-tier support.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12064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78D7"/>
                </a:solidFill>
              </a:defRPr>
            </a:pPr>
            <a:r>
              <a:t>Sharing Your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4864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We do not sell or share your personal data with third parties, except where required by law.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0080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78D7"/>
                </a:solidFill>
              </a:defRPr>
            </a:pPr>
            <a:r>
              <a:t>Your Rights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76656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You have the right to access, update, or request deletion of your personal data at any time.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768096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78D7"/>
                </a:solidFill>
              </a:defRPr>
            </a:pPr>
            <a:r>
              <a:t>Data Security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80467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We implement strong security measures to protect your data from unauthorized access or breaches.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896112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78D7"/>
                </a:solidFill>
              </a:defRPr>
            </a:pPr>
            <a:r>
              <a:t>How to Contact 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932688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For privacy concerns, contact us at support@virtusgroup.com.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