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69" r:id="rId6"/>
    <p:sldId id="265" r:id="rId7"/>
    <p:sldId id="270" r:id="rId8"/>
    <p:sldId id="264" r:id="rId9"/>
    <p:sldId id="266" r:id="rId10"/>
    <p:sldId id="267" r:id="rId11"/>
    <p:sldId id="260" r:id="rId12"/>
    <p:sldId id="261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2465-7766-41DF-98EC-FF02E60F0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FBE04-8EF2-4BB0-A1AE-E5D578A0D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0785-299D-4173-BCD3-16573288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EDCF-0022-47BD-9440-13377ACF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F70A-0ED6-4F21-8E2E-81708845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62BF-1CFD-4194-94B8-5CE67611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31C9D-3F2F-4037-B9C6-E09A1D68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81E5-7881-4E7B-AEE1-22FA5913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FFF3-3988-4A19-B73B-10A48900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5341E-FF09-4014-8FA6-38639B09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0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65EBC-8E39-42CC-A9F4-DAF47939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66D45-9635-4CCE-90A5-75BFCF294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87D18-8531-4C32-8283-86E0DBB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D029-AFF6-4DAD-A7CC-D917DB39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6A63-D742-46C2-8EC3-F399445D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ADE0-E590-41FF-9FC7-C9443F82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6549-1B0F-4DD8-946A-5233BD9F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FB23-D61D-49DF-9148-4F9BDBC5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BED9-53DD-4161-B8CB-E8F04BA3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FFD7-FEC3-49EC-A52B-C7757852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1CFB-50F1-4885-B7E5-42EDDABB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2C254-B891-4AC8-89EF-6C6E80AD4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8F6F-251C-4845-9D54-5F672DB5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7C1E-5FF9-4688-AF55-56BA4B0F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C76B-E9EE-4F01-856F-CECC2E31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8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1E91-8550-40C3-A050-844331E5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C21C-5DA5-4C01-8227-C808296E5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3FF08-BCAE-4AD5-A157-3C9814C9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45B88-713C-4427-A99C-4DA882E7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CACC-5DDD-4E1B-9407-F2F67E9D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26D80-F5AF-4C5C-AEC0-E13803E8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F109-B1A2-4BA0-8D81-38B1925E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DCAF-8DBB-4578-92D3-A08F802A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690F9-3CC5-4D24-9BF8-1D7CFBF1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D1F1-409C-4A47-AE8D-31390449A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FAF91-89BD-4815-B792-730F191D0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AFF1C-0F48-436A-9592-57E0453B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55C00-3B7B-4EF9-B13A-4C5A541E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EDC8D-818B-4ED8-B3F6-B7226E31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EF9D-A9B0-44CE-B735-FE2B265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A4C6E-124E-4BC0-A11C-B39E0778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0B734-EBC5-47EA-BF7B-4A385E5F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39C47-4CD5-4A5E-A44C-EB52F265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F496A-2134-476A-8A5A-F579CA76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8C6B1-1665-4148-BC1C-164948D6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8EDC-55FC-429D-A01D-FAFB3A86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009B-AE0E-482A-A01D-F0DE37B2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FF9-A5EC-4A17-9A25-BABC2F37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4A487-8EDA-4BAD-81B5-1B1CD131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B2C2-4AF7-4E8C-A413-D558F52B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3761-ABF7-438C-BCFC-336609A7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0C9C6-6658-4D17-992B-F64C1749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2973-0866-4EBF-9E69-C14A57A3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9521B-55F3-4413-8FED-0A145A322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C74E6-9625-4AAC-A0B6-705B1652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DDFAF-CC15-40D0-A1C4-CC0BB1F5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A0C70-465A-41C6-B878-7283B967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9BD2F-B0EF-44C7-996F-1053DC7C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27FBA-25AD-4EF7-B0F1-DB5F8A46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71A91-B4EF-42C7-9230-8F85D616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4097-2E8B-471F-A439-2A6B98A8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6007-26F8-46D3-9C5F-E2E889FBDB8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2920-07C9-4222-8076-FE63C9B22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1407D-59B9-48A6-88E0-75AEDAEC0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DFA2-22BE-424D-BC0A-48B4C6FD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rgelingzj.github.io/personal-pag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38A5-9209-4B6D-8EF0-FB309481E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First Meet in </a:t>
            </a:r>
            <a:r>
              <a:rPr lang="en-US" altLang="zh-CN" dirty="0" err="1"/>
              <a:t>Zijian’s</a:t>
            </a:r>
            <a:r>
              <a:rPr lang="en-US" altLang="zh-CN" dirty="0"/>
              <a:t> Group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F0066-AF4C-4D44-A7B8-4C9E397A2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Zijian</a:t>
            </a:r>
            <a:r>
              <a:rPr lang="en-US" dirty="0"/>
              <a:t> Ling</a:t>
            </a:r>
          </a:p>
        </p:txBody>
      </p:sp>
    </p:spTree>
    <p:extLst>
      <p:ext uri="{BB962C8B-B14F-4D97-AF65-F5344CB8AC3E}">
        <p14:creationId xmlns:p14="http://schemas.microsoft.com/office/powerpoint/2010/main" val="229016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07C3-8C34-42B0-B729-D1034C96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 -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4497-4C14-40A6-A2A1-BDB78698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CV</a:t>
            </a:r>
          </a:p>
          <a:p>
            <a:pPr lvl="1"/>
            <a:r>
              <a:rPr lang="en-US" dirty="0"/>
              <a:t>GRP – lecture</a:t>
            </a:r>
          </a:p>
          <a:p>
            <a:pPr lvl="1"/>
            <a:r>
              <a:rPr lang="en-US" dirty="0"/>
              <a:t>Project</a:t>
            </a:r>
          </a:p>
          <a:p>
            <a:r>
              <a:rPr lang="en-US" dirty="0"/>
              <a:t>Where to find</a:t>
            </a:r>
          </a:p>
          <a:p>
            <a:pPr lvl="1"/>
            <a:r>
              <a:rPr lang="en-US" dirty="0"/>
              <a:t>LinkedIn</a:t>
            </a:r>
          </a:p>
          <a:p>
            <a:pPr lvl="1"/>
            <a:r>
              <a:rPr lang="zh-CN" altLang="en-US" dirty="0"/>
              <a:t>牛客</a:t>
            </a:r>
            <a:r>
              <a:rPr lang="en-US" altLang="zh-CN" dirty="0"/>
              <a:t>(China)</a:t>
            </a:r>
          </a:p>
          <a:p>
            <a:pPr lvl="1"/>
            <a:r>
              <a:rPr lang="en-US" dirty="0"/>
              <a:t>Personal page(more about research intern)</a:t>
            </a:r>
          </a:p>
          <a:p>
            <a:r>
              <a:rPr lang="en-US" dirty="0"/>
              <a:t>When to find</a:t>
            </a:r>
          </a:p>
          <a:p>
            <a:pPr lvl="1"/>
            <a:r>
              <a:rPr lang="en-US" dirty="0"/>
              <a:t>UK: now – probably early Feb.</a:t>
            </a:r>
          </a:p>
          <a:p>
            <a:pPr lvl="1"/>
            <a:r>
              <a:rPr lang="en-US" dirty="0"/>
              <a:t>China: later Feb. – early Apr.</a:t>
            </a:r>
          </a:p>
        </p:txBody>
      </p:sp>
    </p:spTree>
    <p:extLst>
      <p:ext uri="{BB962C8B-B14F-4D97-AF65-F5344CB8AC3E}">
        <p14:creationId xmlns:p14="http://schemas.microsoft.com/office/powerpoint/2010/main" val="360668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5013-366D-4038-A0F4-012C5344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57E6-DDD1-44A8-A38B-4188321D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engineer intern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Research intern</a:t>
            </a:r>
          </a:p>
        </p:txBody>
      </p:sp>
    </p:spTree>
    <p:extLst>
      <p:ext uri="{BB962C8B-B14F-4D97-AF65-F5344CB8AC3E}">
        <p14:creationId xmlns:p14="http://schemas.microsoft.com/office/powerpoint/2010/main" val="346384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A80A-02B6-4EA7-8BA4-93450489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A252-97B0-4829-8DB6-DD4F281D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</a:t>
            </a:r>
          </a:p>
          <a:p>
            <a:pPr lvl="1"/>
            <a:r>
              <a:rPr lang="en-US" dirty="0"/>
              <a:t>1</a:t>
            </a:r>
          </a:p>
          <a:p>
            <a:pPr lvl="2"/>
            <a:r>
              <a:rPr lang="en-US" dirty="0"/>
              <a:t>Taught</a:t>
            </a:r>
          </a:p>
          <a:p>
            <a:pPr lvl="2"/>
            <a:r>
              <a:rPr lang="en-US" dirty="0"/>
              <a:t>Research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2(common)</a:t>
            </a:r>
          </a:p>
          <a:p>
            <a:pPr lvl="2"/>
            <a:r>
              <a:rPr lang="en-US" dirty="0"/>
              <a:t>UK, HK, Australia</a:t>
            </a:r>
          </a:p>
          <a:p>
            <a:pPr lvl="2"/>
            <a:r>
              <a:rPr lang="en-US" dirty="0"/>
              <a:t>US, Canada</a:t>
            </a:r>
          </a:p>
          <a:p>
            <a:pPr lvl="2"/>
            <a:r>
              <a:rPr lang="en-US" dirty="0"/>
              <a:t>Europe</a:t>
            </a:r>
          </a:p>
          <a:p>
            <a:r>
              <a:rPr lang="en-US" dirty="0"/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362445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D6C3-A8B6-4999-BA32-6A8CBA15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 -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0E84-EE68-4B8B-B64D-46A6302A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Module coursework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Out of University</a:t>
            </a:r>
          </a:p>
          <a:p>
            <a:pPr lvl="1"/>
            <a:r>
              <a:rPr lang="en-US" dirty="0"/>
              <a:t>Intern experience</a:t>
            </a:r>
          </a:p>
          <a:p>
            <a:pPr lvl="1"/>
            <a:r>
              <a:rPr lang="en-US" dirty="0"/>
              <a:t>Project experience</a:t>
            </a:r>
          </a:p>
          <a:p>
            <a:pPr lvl="1"/>
            <a:r>
              <a:rPr lang="en-US" dirty="0"/>
              <a:t>Skills(programming language, framework…)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Recommendation letter</a:t>
            </a:r>
          </a:p>
        </p:txBody>
      </p:sp>
    </p:spTree>
    <p:extLst>
      <p:ext uri="{BB962C8B-B14F-4D97-AF65-F5344CB8AC3E}">
        <p14:creationId xmlns:p14="http://schemas.microsoft.com/office/powerpoint/2010/main" val="368657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1A2C-6AB9-42E5-A436-C68715D0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C48C-66F1-4B46-9098-6B4A1EC9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036A-4FFB-43A1-9ADC-05EED7BB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819C-EE0F-4A79-8D11-5EC268BD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Warm 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Studying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Living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Intern </a:t>
            </a:r>
            <a:r>
              <a:rPr lang="en-US" altLang="zh-CN" dirty="0"/>
              <a:t>in 2022 Summer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Further study</a:t>
            </a:r>
          </a:p>
          <a:p>
            <a:endParaRPr lang="en-US" dirty="0"/>
          </a:p>
          <a:p>
            <a:r>
              <a:rPr lang="en-US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51511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8CD0-2900-47D3-B10A-9FB261EE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3F97-3ECA-4596-A611-E96050FE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https://georgelingzj.github.io/personal-page/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00472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C5DA-055B-4544-804C-620AD8AA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in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0884-2758-4A93-A9C5-B1150301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Module(random sort)</a:t>
            </a:r>
          </a:p>
          <a:p>
            <a:pPr lvl="1"/>
            <a:r>
              <a:rPr lang="en-US" dirty="0"/>
              <a:t>AIM: artificial intelligence methods</a:t>
            </a:r>
          </a:p>
          <a:p>
            <a:pPr lvl="1"/>
            <a:r>
              <a:rPr lang="en-US" dirty="0"/>
              <a:t>ACE: </a:t>
            </a:r>
            <a:r>
              <a:rPr lang="en-US" altLang="zh-CN" dirty="0"/>
              <a:t>algorithms correctness and efficiency</a:t>
            </a:r>
            <a:endParaRPr lang="en-US" dirty="0"/>
          </a:p>
          <a:p>
            <a:pPr lvl="1"/>
            <a:r>
              <a:rPr lang="en-US" dirty="0"/>
              <a:t>OSC: operating system and concurrency</a:t>
            </a:r>
          </a:p>
          <a:p>
            <a:pPr lvl="1"/>
            <a:r>
              <a:rPr lang="en-US" dirty="0"/>
              <a:t>DMS: developing maintainable software</a:t>
            </a:r>
          </a:p>
          <a:p>
            <a:pPr lvl="1"/>
            <a:r>
              <a:rPr lang="en-US" dirty="0"/>
              <a:t>GRP: Group work</a:t>
            </a:r>
          </a:p>
          <a:p>
            <a:pPr lvl="1"/>
            <a:r>
              <a:rPr lang="en-US" dirty="0"/>
              <a:t>LAC: language and computation</a:t>
            </a:r>
          </a:p>
          <a:p>
            <a:pPr lvl="1"/>
            <a:r>
              <a:rPr lang="en-US" dirty="0"/>
              <a:t>CPP: C++</a:t>
            </a:r>
          </a:p>
          <a:p>
            <a:pPr lvl="1"/>
            <a:r>
              <a:rPr lang="en-US" dirty="0"/>
              <a:t>IIP: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1432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B598-EB10-487D-B691-108A0881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in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3E5E-CBC8-42C8-B958-40E05DDE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exam</a:t>
            </a:r>
          </a:p>
          <a:p>
            <a:pPr lvl="1"/>
            <a:r>
              <a:rPr lang="en-US" dirty="0"/>
              <a:t>Limited time</a:t>
            </a:r>
          </a:p>
          <a:p>
            <a:pPr lvl="1"/>
            <a:r>
              <a:rPr lang="en-US" dirty="0"/>
              <a:t>Slightly harder than offline exam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GPA/Mark</a:t>
            </a:r>
          </a:p>
        </p:txBody>
      </p:sp>
    </p:spTree>
    <p:extLst>
      <p:ext uri="{BB962C8B-B14F-4D97-AF65-F5344CB8AC3E}">
        <p14:creationId xmlns:p14="http://schemas.microsoft.com/office/powerpoint/2010/main" val="7042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EE67-B1DB-45A5-B6FA-053340C1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in UK – when you arrive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EEC9-7DD9-4C16-BE5E-44D079F5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registration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Police registration</a:t>
            </a:r>
          </a:p>
          <a:p>
            <a:pPr lvl="1"/>
            <a:r>
              <a:rPr lang="en-US" dirty="0"/>
              <a:t>Based on your address,</a:t>
            </a:r>
          </a:p>
          <a:p>
            <a:pPr lvl="1"/>
            <a:r>
              <a:rPr lang="en-US" dirty="0"/>
              <a:t>34 pounds </a:t>
            </a:r>
          </a:p>
          <a:p>
            <a:r>
              <a:rPr lang="en-US" dirty="0"/>
              <a:t>Bank</a:t>
            </a:r>
          </a:p>
          <a:p>
            <a:pPr lvl="1"/>
            <a:r>
              <a:rPr lang="en-US" dirty="0"/>
              <a:t>Lloyds bank – 1 week </a:t>
            </a:r>
          </a:p>
          <a:p>
            <a:r>
              <a:rPr lang="en-US" dirty="0"/>
              <a:t>NHS</a:t>
            </a:r>
          </a:p>
        </p:txBody>
      </p:sp>
    </p:spTree>
    <p:extLst>
      <p:ext uri="{BB962C8B-B14F-4D97-AF65-F5344CB8AC3E}">
        <p14:creationId xmlns:p14="http://schemas.microsoft.com/office/powerpoint/2010/main" val="126617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7ECD-F598-443B-8CD9-F2B3D103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in UK – helpful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2CBD-549D-4D6D-B495-B4AC9CEE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Shopping</a:t>
            </a:r>
          </a:p>
          <a:p>
            <a:pPr lvl="1"/>
            <a:r>
              <a:rPr lang="en-US" altLang="zh-CN" dirty="0"/>
              <a:t>Amazon(6months student prime), UNIDAYS</a:t>
            </a:r>
          </a:p>
          <a:p>
            <a:pPr lvl="1"/>
            <a:r>
              <a:rPr lang="en-US" dirty="0"/>
              <a:t>Tesco – Groceries, </a:t>
            </a:r>
          </a:p>
          <a:p>
            <a:pPr lvl="1"/>
            <a:r>
              <a:rPr lang="en-US" dirty="0"/>
              <a:t>PayPal, bank app</a:t>
            </a:r>
          </a:p>
          <a:p>
            <a:r>
              <a:rPr lang="en-US" dirty="0"/>
              <a:t>Transport</a:t>
            </a:r>
          </a:p>
          <a:p>
            <a:pPr lvl="1"/>
            <a:r>
              <a:rPr lang="en-US" dirty="0"/>
              <a:t>Trainline – train; </a:t>
            </a:r>
            <a:r>
              <a:rPr lang="en-US" dirty="0" err="1"/>
              <a:t>Railcard</a:t>
            </a:r>
            <a:r>
              <a:rPr lang="en-US" dirty="0"/>
              <a:t> – discount on train ticket, National Rail – more official train ticket app</a:t>
            </a:r>
          </a:p>
          <a:p>
            <a:pPr lvl="1"/>
            <a:r>
              <a:rPr lang="en-US" dirty="0"/>
              <a:t>NCTX Buses – bus ticket in Nottingham</a:t>
            </a:r>
          </a:p>
          <a:p>
            <a:r>
              <a:rPr lang="en-US" dirty="0"/>
              <a:t>Health</a:t>
            </a:r>
          </a:p>
          <a:p>
            <a:pPr lvl="1"/>
            <a:r>
              <a:rPr lang="en-US" dirty="0"/>
              <a:t>NHS COVID-19</a:t>
            </a:r>
          </a:p>
          <a:p>
            <a:r>
              <a:rPr lang="en-US" dirty="0"/>
              <a:t>Food</a:t>
            </a:r>
          </a:p>
          <a:p>
            <a:pPr lvl="1"/>
            <a:r>
              <a:rPr lang="en-US" dirty="0"/>
              <a:t>Uber Eats, Deliveroo, Just Eat, </a:t>
            </a:r>
          </a:p>
        </p:txBody>
      </p:sp>
    </p:spTree>
    <p:extLst>
      <p:ext uri="{BB962C8B-B14F-4D97-AF65-F5344CB8AC3E}">
        <p14:creationId xmlns:p14="http://schemas.microsoft.com/office/powerpoint/2010/main" val="60290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857B-07F2-46A0-912C-6E6A501E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in UK - Nottingham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B759-97BC-463F-8D06-E60C9AC0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Eat</a:t>
            </a:r>
          </a:p>
          <a:p>
            <a:pPr lvl="1"/>
            <a:r>
              <a:rPr lang="en-US" dirty="0"/>
              <a:t>Downtown</a:t>
            </a:r>
          </a:p>
          <a:p>
            <a:pPr lvl="2"/>
            <a:r>
              <a:rPr lang="en-US" dirty="0"/>
              <a:t>Victoria Center(Bus 28, opposite from MV)</a:t>
            </a:r>
          </a:p>
          <a:p>
            <a:pPr lvl="1"/>
            <a:r>
              <a:rPr lang="en-US" dirty="0"/>
              <a:t>Jubilee</a:t>
            </a:r>
          </a:p>
          <a:p>
            <a:pPr lvl="2"/>
            <a:r>
              <a:rPr lang="en-US" dirty="0"/>
              <a:t>Lidl, ALDI, Tesco Express, Dominos</a:t>
            </a:r>
          </a:p>
          <a:p>
            <a:pPr lvl="1"/>
            <a:r>
              <a:rPr lang="en-US" dirty="0"/>
              <a:t>Beeston</a:t>
            </a:r>
          </a:p>
          <a:p>
            <a:pPr lvl="2"/>
            <a:r>
              <a:rPr lang="en-US" dirty="0"/>
              <a:t>Big Tesco(Bus 36)</a:t>
            </a:r>
          </a:p>
          <a:p>
            <a:r>
              <a:rPr lang="en-US" dirty="0"/>
              <a:t>Play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Sports</a:t>
            </a:r>
          </a:p>
          <a:p>
            <a:pPr lvl="1"/>
            <a:r>
              <a:rPr lang="en-US" dirty="0"/>
              <a:t>Jubilee Sports center</a:t>
            </a:r>
          </a:p>
          <a:p>
            <a:pPr lvl="1"/>
            <a:r>
              <a:rPr lang="en-US" dirty="0"/>
              <a:t>Park Sports center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7A1F4-0D4B-489D-AC1F-72E3656A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336896"/>
            <a:ext cx="5184170" cy="61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0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99A0-8822-4C49-BDA7-5717BC56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in UK -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BC01-4C88-40AE-AE3F-61F726CD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</a:t>
            </a:r>
          </a:p>
          <a:p>
            <a:r>
              <a:rPr lang="en-US" dirty="0"/>
              <a:t>Tram</a:t>
            </a:r>
          </a:p>
          <a:p>
            <a:r>
              <a:rPr lang="en-US" dirty="0"/>
              <a:t>Train</a:t>
            </a:r>
          </a:p>
          <a:p>
            <a:pPr lvl="1"/>
            <a:endParaRPr lang="en-US" dirty="0"/>
          </a:p>
          <a:p>
            <a:r>
              <a:rPr lang="en-US" dirty="0"/>
              <a:t>Plane</a:t>
            </a:r>
          </a:p>
          <a:p>
            <a:pPr lvl="1"/>
            <a:r>
              <a:rPr lang="en-US" dirty="0"/>
              <a:t>London, Manchester</a:t>
            </a:r>
          </a:p>
          <a:p>
            <a:r>
              <a:rPr lang="en-US" dirty="0"/>
              <a:t>Drive</a:t>
            </a:r>
          </a:p>
          <a:p>
            <a:pPr lvl="1"/>
            <a:r>
              <a:rPr lang="en-US" dirty="0"/>
              <a:t>Chinese driving license – 1 year from entry</a:t>
            </a:r>
          </a:p>
        </p:txBody>
      </p:sp>
    </p:spTree>
    <p:extLst>
      <p:ext uri="{BB962C8B-B14F-4D97-AF65-F5344CB8AC3E}">
        <p14:creationId xmlns:p14="http://schemas.microsoft.com/office/powerpoint/2010/main" val="96872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340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First Meet in Zijian’s Group</vt:lpstr>
      <vt:lpstr>Outline</vt:lpstr>
      <vt:lpstr>Warm Up</vt:lpstr>
      <vt:lpstr>Studying in UK</vt:lpstr>
      <vt:lpstr>Studying in UK</vt:lpstr>
      <vt:lpstr>Living in UK – when you arrive</vt:lpstr>
      <vt:lpstr>Living in UK – helpful App</vt:lpstr>
      <vt:lpstr>Living in UK - Nottingham</vt:lpstr>
      <vt:lpstr>Living in UK - transport</vt:lpstr>
      <vt:lpstr>Intern - prepare</vt:lpstr>
      <vt:lpstr>Intern</vt:lpstr>
      <vt:lpstr>Further study</vt:lpstr>
      <vt:lpstr>Further study - prepare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Meet in Ling’s Group</dc:title>
  <dc:creator>1359228243@qq.com</dc:creator>
  <cp:lastModifiedBy>1359228243@qq.com</cp:lastModifiedBy>
  <cp:revision>3</cp:revision>
  <dcterms:created xsi:type="dcterms:W3CDTF">2021-09-20T14:43:04Z</dcterms:created>
  <dcterms:modified xsi:type="dcterms:W3CDTF">2021-09-24T02:42:35Z</dcterms:modified>
</cp:coreProperties>
</file>