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1c11617a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1c11617a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creenshot 2025-07-29 12.27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49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 title="Screenshot 2025-07-29 12.28.0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34596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