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716aeb72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716aeb72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1c03c79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1c03c79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1c0cf0e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1c0cf0e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71c0cf0e2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71c0cf0e2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Computing Journal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25/07/2025 (Whole Group)</a:t>
            </a:r>
            <a:endParaRPr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First Period Working on our project, struggled with what to do, started with a </a:t>
            </a:r>
            <a:r>
              <a:rPr lang="en-GB"/>
              <a:t>recipe ai but ended on a student attendance tracker called Class View AI, made all of our documents including a gantt chart, this journal as well as our proposal form.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28/7/2025 (Anthony </a:t>
            </a:r>
            <a:r>
              <a:rPr lang="en-GB"/>
              <a:t>Individual</a:t>
            </a:r>
            <a:r>
              <a:rPr lang="en-GB"/>
              <a:t>)</a:t>
            </a:r>
            <a:endParaRPr/>
          </a:p>
        </p:txBody>
      </p:sp>
      <p:sp>
        <p:nvSpPr>
          <p:cNvPr id="66" name="Google Shape;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Second Period I began </a:t>
            </a:r>
            <a:r>
              <a:rPr lang="en-GB"/>
              <a:t>working</a:t>
            </a:r>
            <a:r>
              <a:rPr lang="en-GB"/>
              <a:t> on the survey, the purpose of this survey is for </a:t>
            </a:r>
            <a:r>
              <a:rPr lang="en-GB"/>
              <a:t>teachers</a:t>
            </a:r>
            <a:r>
              <a:rPr lang="en-GB"/>
              <a:t> to </a:t>
            </a:r>
            <a:r>
              <a:rPr lang="en-GB"/>
              <a:t>answer</a:t>
            </a:r>
            <a:r>
              <a:rPr lang="en-GB"/>
              <a:t> questions </a:t>
            </a:r>
            <a:r>
              <a:rPr lang="en-GB"/>
              <a:t>that</a:t>
            </a:r>
            <a:r>
              <a:rPr lang="en-GB"/>
              <a:t> revolve </a:t>
            </a:r>
            <a:r>
              <a:rPr lang="en-GB"/>
              <a:t>around</a:t>
            </a:r>
            <a:r>
              <a:rPr lang="en-GB"/>
              <a:t> marking the roll. Struggled with some questions I could ask teachers that revolve around marking the roll.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THOMAS 28/7/25</a:t>
            </a:r>
            <a:endParaRPr/>
          </a:p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 worked on the google doc and I filled in the </a:t>
            </a:r>
            <a:r>
              <a:rPr lang="en-GB"/>
              <a:t>target</a:t>
            </a:r>
            <a:r>
              <a:rPr lang="en-GB"/>
              <a:t> audience for this product and the </a:t>
            </a:r>
            <a:r>
              <a:rPr lang="en-GB"/>
              <a:t>resources</a:t>
            </a:r>
            <a:r>
              <a:rPr lang="en-GB"/>
              <a:t> we used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Aden 28/07/25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Today I worked on finishing off the gantt chart, where I added all of the possible steps we are going to take in order to finish this project,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