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c11617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c11617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7-28 12.28.4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533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Screenshot 2025-07-28 12.28.5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5332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title="Screenshot 2025-07-28 12.29.10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57600"/>
            <a:ext cx="75533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