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acifico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acific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16aeb7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16aeb7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1c03c7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1c03c7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c0cf0e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c0cf0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c0cf0e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c0cf0e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1e5a48f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1e5a48f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1e5a48f8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1e5a48f8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Computing Journal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25/07/2025 (Whole Group)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First Period Working on our project, struggled with what to do, started with a </a:t>
            </a:r>
            <a:r>
              <a:rPr lang="en-GB"/>
              <a:t>recipe ai but ended on a student attendance tracker called Class View AI, made all of our documents including a gantt chart, this journal as well as our proposal form.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28/7/2025 (Anthony </a:t>
            </a:r>
            <a:r>
              <a:rPr lang="en-GB"/>
              <a:t>Individual</a:t>
            </a:r>
            <a:r>
              <a:rPr lang="en-GB"/>
              <a:t>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Period I began </a:t>
            </a:r>
            <a:r>
              <a:rPr lang="en-GB"/>
              <a:t>working</a:t>
            </a:r>
            <a:r>
              <a:rPr lang="en-GB"/>
              <a:t> on the survey, the purpose of this survey is for </a:t>
            </a:r>
            <a:r>
              <a:rPr lang="en-GB"/>
              <a:t>teachers</a:t>
            </a:r>
            <a:r>
              <a:rPr lang="en-GB"/>
              <a:t> to </a:t>
            </a:r>
            <a:r>
              <a:rPr lang="en-GB"/>
              <a:t>answer</a:t>
            </a:r>
            <a:r>
              <a:rPr lang="en-GB"/>
              <a:t> questions </a:t>
            </a:r>
            <a:r>
              <a:rPr lang="en-GB"/>
              <a:t>that</a:t>
            </a:r>
            <a:r>
              <a:rPr lang="en-GB"/>
              <a:t> revolve </a:t>
            </a:r>
            <a:r>
              <a:rPr lang="en-GB"/>
              <a:t>around</a:t>
            </a:r>
            <a:r>
              <a:rPr lang="en-GB"/>
              <a:t> marking the roll. Struggled with some questions I could ask teachers that revolve around marking the roll.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THOMAS 28/7/25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 worked on the google doc and I filled in the </a:t>
            </a:r>
            <a:r>
              <a:rPr lang="en-GB"/>
              <a:t>target</a:t>
            </a:r>
            <a:r>
              <a:rPr lang="en-GB"/>
              <a:t> audience for this product and the </a:t>
            </a:r>
            <a:r>
              <a:rPr lang="en-GB"/>
              <a:t>resources</a:t>
            </a:r>
            <a:r>
              <a:rPr lang="en-GB"/>
              <a:t> we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Aden 27/07/25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 I worked on the gantt chart, where I continued to add more steps to the list. I also </a:t>
            </a:r>
            <a:r>
              <a:rPr lang="en-GB"/>
              <a:t>started</a:t>
            </a:r>
            <a:r>
              <a:rPr lang="en-GB"/>
              <a:t> the research for the project, the research will includes definitions, other background </a:t>
            </a:r>
            <a:r>
              <a:rPr lang="en-GB"/>
              <a:t>information</a:t>
            </a:r>
            <a:r>
              <a:rPr lang="en-GB"/>
              <a:t>, as well as items we will need to build it. Not much else of note happened.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29/7/2025 (Anthony,George,Thomas)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 three worked on the questions for the google form, We struggled to come up with some interesting questions and would give us a good </a:t>
            </a:r>
            <a:r>
              <a:rPr lang="en-GB"/>
              <a:t>amount</a:t>
            </a:r>
            <a:r>
              <a:rPr lang="en-GB"/>
              <a:t> of information to work from, to see if our concept is useful.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29/7/2025 - Aden Mustafa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