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Pacifico"/>
      <p:regular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regular.fntdata"/><Relationship Id="rId27" Type="http://schemas.openxmlformats.org/officeDocument/2006/relationships/font" Target="fonts/Pacific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47514a1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47514a1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747514a1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747514a1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4bb27b1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74bb27b1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74588e66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74588e66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76c5147d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76c5147d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76ca30ba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76ca30ba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8acd788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8acd788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8acd788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8acd788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8acd788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8acd788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8acd788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8acd788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716aeb72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716aeb72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71c03c79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71c03c79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71c0cf0e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71c0cf0e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71c0cf0e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71c0cf0e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71e5a48f8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71e5a48f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71e5a48f8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71e5a48f8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7240dc4da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7240dc4da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74018f54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74018f54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a:ln cap="flat" cmpd="sng" w="19050">
            <a:solidFill>
              <a:srgbClr val="000000"/>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GB"/>
              <a:t>Computing Journal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Thomas 5/8/25</a:t>
            </a:r>
            <a:endParaRPr/>
          </a:p>
        </p:txBody>
      </p:sp>
      <p:sp>
        <p:nvSpPr>
          <p:cNvPr id="120" name="Google Shape;120;p22"/>
          <p:cNvSpPr txBox="1"/>
          <p:nvPr>
            <p:ph idx="1" type="body"/>
          </p:nvPr>
        </p:nvSpPr>
        <p:spPr>
          <a:xfrm>
            <a:off x="311700" y="1314675"/>
            <a:ext cx="8520600" cy="9768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GB" sz="4529"/>
              <a:t>Drew designs of the camera and its function next to the classroom door.</a:t>
            </a:r>
            <a:endParaRPr sz="4529"/>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1" name="Google Shape;121;p22"/>
          <p:cNvSpPr txBox="1"/>
          <p:nvPr/>
        </p:nvSpPr>
        <p:spPr>
          <a:xfrm>
            <a:off x="311700" y="2291475"/>
            <a:ext cx="3388500" cy="1836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dk2"/>
                </a:solidFill>
                <a:latin typeface="Open Sans"/>
                <a:ea typeface="Open Sans"/>
                <a:cs typeface="Open Sans"/>
                <a:sym typeface="Open Sans"/>
              </a:rPr>
              <a:t>Thomas 12/8/25</a:t>
            </a:r>
            <a:endParaRPr sz="21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2100">
              <a:solidFill>
                <a:schemeClr val="dk2"/>
              </a:solidFill>
              <a:latin typeface="Open Sans"/>
              <a:ea typeface="Open Sans"/>
              <a:cs typeface="Open Sans"/>
              <a:sym typeface="Open Sans"/>
            </a:endParaRPr>
          </a:p>
          <a:p>
            <a:pPr indent="0" lvl="0" marL="0" rtl="0" algn="l">
              <a:spcBef>
                <a:spcPts val="0"/>
              </a:spcBef>
              <a:spcAft>
                <a:spcPts val="0"/>
              </a:spcAft>
              <a:buNone/>
            </a:pPr>
            <a:r>
              <a:rPr lang="en-GB" sz="2100">
                <a:solidFill>
                  <a:schemeClr val="dk2"/>
                </a:solidFill>
                <a:latin typeface="Open Sans"/>
                <a:ea typeface="Open Sans"/>
                <a:cs typeface="Open Sans"/>
                <a:sym typeface="Open Sans"/>
              </a:rPr>
              <a:t>Uploaded it to the github </a:t>
            </a:r>
            <a:endParaRPr sz="21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12/8/25 (George,Thomas,Anthony)</a:t>
            </a:r>
            <a:endParaRPr/>
          </a:p>
        </p:txBody>
      </p:sp>
      <p:sp>
        <p:nvSpPr>
          <p:cNvPr id="127" name="Google Shape;127;p23"/>
          <p:cNvSpPr txBox="1"/>
          <p:nvPr>
            <p:ph idx="1" type="body"/>
          </p:nvPr>
        </p:nvSpPr>
        <p:spPr>
          <a:xfrm>
            <a:off x="311700" y="1266325"/>
            <a:ext cx="8520600" cy="330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GB"/>
              <a:t>We worked on Some of the components that we need for the project and </a:t>
            </a:r>
            <a:r>
              <a:rPr lang="en-GB"/>
              <a:t>finalised</a:t>
            </a:r>
            <a:r>
              <a:rPr lang="en-GB"/>
              <a:t> our design as well as uploaded some work that we forgot to upload.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14/08/25 - Aden Mustafa</a:t>
            </a:r>
            <a:endParaRPr/>
          </a:p>
        </p:txBody>
      </p:sp>
      <p:sp>
        <p:nvSpPr>
          <p:cNvPr id="133" name="Google Shape;133;p24"/>
          <p:cNvSpPr txBox="1"/>
          <p:nvPr>
            <p:ph idx="1" type="body"/>
          </p:nvPr>
        </p:nvSpPr>
        <p:spPr>
          <a:xfrm>
            <a:off x="311700" y="1266325"/>
            <a:ext cx="8520600" cy="330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GB"/>
              <a:t>Today I made a list of the Non-functional </a:t>
            </a:r>
            <a:r>
              <a:rPr lang="en-GB"/>
              <a:t>requirements</a:t>
            </a:r>
            <a:r>
              <a:rPr lang="en-GB"/>
              <a:t> that we could of added to our idea, but decided </a:t>
            </a:r>
            <a:r>
              <a:rPr lang="en-GB"/>
              <a:t>against</a:t>
            </a:r>
            <a:r>
              <a:rPr lang="en-GB"/>
              <a:t> to to various reasons like knowledge, skill and time constraints. I </a:t>
            </a:r>
            <a:r>
              <a:rPr lang="en-GB"/>
              <a:t>also</a:t>
            </a:r>
            <a:r>
              <a:rPr lang="en-GB"/>
              <a:t> worked on rewriting the deliver format to make it sound more fluid and straight forward.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George 12th august</a:t>
            </a:r>
            <a:endParaRPr/>
          </a:p>
        </p:txBody>
      </p:sp>
      <p:sp>
        <p:nvSpPr>
          <p:cNvPr id="139" name="Google Shape;139;p25"/>
          <p:cNvSpPr txBox="1"/>
          <p:nvPr>
            <p:ph idx="1" type="body"/>
          </p:nvPr>
        </p:nvSpPr>
        <p:spPr>
          <a:xfrm>
            <a:off x="311700" y="1266325"/>
            <a:ext cx="8520600" cy="330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GB"/>
              <a:t>First pseudocode attempt very simple and not perfect, just a quick draft in order to see where our bases are. I then uploaded it to github.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21/8/25 Anthony</a:t>
            </a:r>
            <a:endParaRPr/>
          </a:p>
        </p:txBody>
      </p:sp>
      <p:sp>
        <p:nvSpPr>
          <p:cNvPr id="145" name="Google Shape;145;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 got some of my teachers to answer out survey to see what the results would be.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21/8/25 - Aden Mustafa</a:t>
            </a:r>
            <a:endParaRPr/>
          </a:p>
          <a:p>
            <a:pPr indent="0" lvl="0" marL="0" rtl="0" algn="l">
              <a:spcBef>
                <a:spcPts val="0"/>
              </a:spcBef>
              <a:spcAft>
                <a:spcPts val="0"/>
              </a:spcAft>
              <a:buNone/>
            </a:pPr>
            <a:r>
              <a:t/>
            </a:r>
            <a:endParaRPr/>
          </a:p>
        </p:txBody>
      </p:sp>
      <p:sp>
        <p:nvSpPr>
          <p:cNvPr id="151" name="Google Shape;151;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Today I worked on the ideas for what the features of our device, are going to be. While we generally knew what our product was going to accomplish, we still wanted to get down specifics for what it should do. </a:t>
            </a:r>
            <a:r>
              <a:rPr lang="en-GB"/>
              <a:t>I've</a:t>
            </a:r>
            <a:r>
              <a:rPr lang="en-GB"/>
              <a:t> done this by </a:t>
            </a:r>
            <a:r>
              <a:rPr lang="en-GB"/>
              <a:t>cross checking</a:t>
            </a:r>
            <a:r>
              <a:rPr lang="en-GB"/>
              <a:t> the constraints and limitations, as well as tools and </a:t>
            </a:r>
            <a:r>
              <a:rPr lang="en-GB"/>
              <a:t>resources, to make sure there is no overlap.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02</a:t>
            </a:r>
            <a:r>
              <a:rPr lang="en-GB"/>
              <a:t>/8/25 - Aden Mustafa</a:t>
            </a:r>
            <a:endParaRPr/>
          </a:p>
          <a:p>
            <a:pPr indent="0" lvl="0" marL="0" rtl="0" algn="l">
              <a:spcBef>
                <a:spcPts val="0"/>
              </a:spcBef>
              <a:spcAft>
                <a:spcPts val="0"/>
              </a:spcAft>
              <a:buNone/>
            </a:pPr>
            <a:r>
              <a:t/>
            </a:r>
            <a:endParaRPr/>
          </a:p>
        </p:txBody>
      </p:sp>
      <p:sp>
        <p:nvSpPr>
          <p:cNvPr id="157" name="Google Shape;15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Today I began making the product delivery format. This delivery format includes what kind of way we would like to present our final product, to which we decided that it would be a Mock-up design. The </a:t>
            </a:r>
            <a:r>
              <a:rPr lang="en-GB"/>
              <a:t>product</a:t>
            </a:r>
            <a:r>
              <a:rPr lang="en-GB"/>
              <a:t> delivery format also </a:t>
            </a:r>
            <a:r>
              <a:rPr lang="en-GB"/>
              <a:t>mentioned why we chose to do a Mock-up over other alternatives.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28</a:t>
            </a:r>
            <a:r>
              <a:rPr lang="en-GB"/>
              <a:t>/8/25 - Aden Mustafa</a:t>
            </a:r>
            <a:endParaRPr/>
          </a:p>
          <a:p>
            <a:pPr indent="0" lvl="0" marL="0" rtl="0" algn="l">
              <a:spcBef>
                <a:spcPts val="0"/>
              </a:spcBef>
              <a:spcAft>
                <a:spcPts val="0"/>
              </a:spcAft>
              <a:buNone/>
            </a:pPr>
            <a:r>
              <a:t/>
            </a:r>
            <a:endParaRPr/>
          </a:p>
        </p:txBody>
      </p:sp>
      <p:sp>
        <p:nvSpPr>
          <p:cNvPr id="163" name="Google Shape;16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Today, I </a:t>
            </a:r>
            <a:r>
              <a:rPr lang="en-GB"/>
              <a:t>started to work on a Newer version of our product delivery format, one that better suited our changed ideas, knowledge and skills that were present. Ultimately we changed the Mock-up idea to an actual working Prototype, to better show the class our idea.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29/8/25 - Aden Mustafa</a:t>
            </a:r>
            <a:endParaRPr/>
          </a:p>
          <a:p>
            <a:pPr indent="0" lvl="0" marL="0" rtl="0" algn="l">
              <a:spcBef>
                <a:spcPts val="0"/>
              </a:spcBef>
              <a:spcAft>
                <a:spcPts val="0"/>
              </a:spcAft>
              <a:buNone/>
            </a:pPr>
            <a:r>
              <a:t/>
            </a:r>
            <a:endParaRPr/>
          </a:p>
        </p:txBody>
      </p:sp>
      <p:sp>
        <p:nvSpPr>
          <p:cNvPr id="169" name="Google Shape;16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Today I finished the work started on day 28/08/25: (The changing of the </a:t>
            </a:r>
            <a:r>
              <a:rPr lang="en-GB"/>
              <a:t>Product</a:t>
            </a:r>
            <a:r>
              <a:rPr lang="en-GB"/>
              <a:t> Delivery Format) After the Delivery Format was done, both iterations were uploaded to a googles slides to be presented.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2/9/25 - Thomas Damcevski</a:t>
            </a:r>
            <a:endParaRPr/>
          </a:p>
        </p:txBody>
      </p:sp>
      <p:sp>
        <p:nvSpPr>
          <p:cNvPr id="175" name="Google Shape;175;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Got the camera for the raspberry pi and looked at ways to connect them together, researched diagrams.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25/07/2025 (Whole Group)</a:t>
            </a:r>
            <a:endParaRPr/>
          </a:p>
        </p:txBody>
      </p:sp>
      <p:sp>
        <p:nvSpPr>
          <p:cNvPr id="72" name="Google Shape;72;p14"/>
          <p:cNvSpPr txBox="1"/>
          <p:nvPr>
            <p:ph idx="1" type="body"/>
          </p:nvPr>
        </p:nvSpPr>
        <p:spPr>
          <a:xfrm>
            <a:off x="311700" y="1266325"/>
            <a:ext cx="8520600" cy="330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GB"/>
              <a:t>First Period Working on our project, struggled with what to do, started with a </a:t>
            </a:r>
            <a:r>
              <a:rPr lang="en-GB"/>
              <a:t>recipe ai but ended on a student attendance tracker called Class View AI, made all of our documents including a gantt chart, this journal as well as our proposal form.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28/7/2025 (Anthony </a:t>
            </a:r>
            <a:r>
              <a:rPr lang="en-GB"/>
              <a:t>Individual</a:t>
            </a:r>
            <a:r>
              <a:rPr lang="en-GB"/>
              <a:t>)</a:t>
            </a:r>
            <a:endParaRPr/>
          </a:p>
        </p:txBody>
      </p:sp>
      <p:sp>
        <p:nvSpPr>
          <p:cNvPr id="78" name="Google Shape;78;p15"/>
          <p:cNvSpPr txBox="1"/>
          <p:nvPr>
            <p:ph idx="1" type="body"/>
          </p:nvPr>
        </p:nvSpPr>
        <p:spPr>
          <a:xfrm>
            <a:off x="311700" y="1266325"/>
            <a:ext cx="8520600" cy="330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t>Second Period I began </a:t>
            </a:r>
            <a:r>
              <a:rPr lang="en-GB"/>
              <a:t>working</a:t>
            </a:r>
            <a:r>
              <a:rPr lang="en-GB"/>
              <a:t> on the survey, the purpose of this survey is for </a:t>
            </a:r>
            <a:r>
              <a:rPr lang="en-GB"/>
              <a:t>teachers</a:t>
            </a:r>
            <a:r>
              <a:rPr lang="en-GB"/>
              <a:t> to </a:t>
            </a:r>
            <a:r>
              <a:rPr lang="en-GB"/>
              <a:t>answer</a:t>
            </a:r>
            <a:r>
              <a:rPr lang="en-GB"/>
              <a:t> questions </a:t>
            </a:r>
            <a:r>
              <a:rPr lang="en-GB"/>
              <a:t>that</a:t>
            </a:r>
            <a:r>
              <a:rPr lang="en-GB"/>
              <a:t> revolve </a:t>
            </a:r>
            <a:r>
              <a:rPr lang="en-GB"/>
              <a:t>around</a:t>
            </a:r>
            <a:r>
              <a:rPr lang="en-GB"/>
              <a:t> marking the roll. Struggled with some questions I could ask teachers that revolve around marking the roll.</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THOMAS 28/7/25</a:t>
            </a:r>
            <a:endParaRPr/>
          </a:p>
        </p:txBody>
      </p:sp>
      <p:sp>
        <p:nvSpPr>
          <p:cNvPr id="84" name="Google Shape;84;p16"/>
          <p:cNvSpPr txBox="1"/>
          <p:nvPr>
            <p:ph idx="1" type="body"/>
          </p:nvPr>
        </p:nvSpPr>
        <p:spPr>
          <a:xfrm>
            <a:off x="311700" y="1266325"/>
            <a:ext cx="8520600" cy="330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GB"/>
              <a:t>I worked on the google doc and I filled in the </a:t>
            </a:r>
            <a:r>
              <a:rPr lang="en-GB"/>
              <a:t>target</a:t>
            </a:r>
            <a:r>
              <a:rPr lang="en-GB"/>
              <a:t> audience for this product and the </a:t>
            </a:r>
            <a:r>
              <a:rPr lang="en-GB"/>
              <a:t>resources</a:t>
            </a:r>
            <a:r>
              <a:rPr lang="en-GB"/>
              <a:t> we used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Aden 27/07/25</a:t>
            </a:r>
            <a:endParaRPr/>
          </a:p>
        </p:txBody>
      </p:sp>
      <p:sp>
        <p:nvSpPr>
          <p:cNvPr id="90" name="Google Shape;90;p17"/>
          <p:cNvSpPr txBox="1"/>
          <p:nvPr>
            <p:ph idx="1" type="body"/>
          </p:nvPr>
        </p:nvSpPr>
        <p:spPr>
          <a:xfrm>
            <a:off x="311700" y="1266325"/>
            <a:ext cx="8520600" cy="330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t>Today I worked on the gantt chart, where I continued to add more steps to the list. I also </a:t>
            </a:r>
            <a:r>
              <a:rPr lang="en-GB"/>
              <a:t>started</a:t>
            </a:r>
            <a:r>
              <a:rPr lang="en-GB"/>
              <a:t> the research for the project, the research will includes definitions, other background </a:t>
            </a:r>
            <a:r>
              <a:rPr lang="en-GB"/>
              <a:t>information</a:t>
            </a:r>
            <a:r>
              <a:rPr lang="en-GB"/>
              <a:t>, as well as items we will need to build it. Not much else of note happened. </a:t>
            </a:r>
            <a:endParaRPr/>
          </a:p>
          <a:p>
            <a:pPr indent="0" lvl="0" marL="0" rtl="0" algn="l">
              <a:spcBef>
                <a:spcPts val="1200"/>
              </a:spcBef>
              <a:spcAft>
                <a:spcPts val="1200"/>
              </a:spcAft>
              <a:buNone/>
            </a:pPr>
            <a:r>
              <a:t/>
            </a:r>
            <a:endParaRPr>
              <a:latin typeface="Pacifico"/>
              <a:ea typeface="Pacifico"/>
              <a:cs typeface="Pacifico"/>
              <a:sym typeface="Pacific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29/7/2025 (Anthony,George,Thomas)</a:t>
            </a:r>
            <a:endParaRPr/>
          </a:p>
        </p:txBody>
      </p:sp>
      <p:sp>
        <p:nvSpPr>
          <p:cNvPr id="96" name="Google Shape;96;p18"/>
          <p:cNvSpPr txBox="1"/>
          <p:nvPr>
            <p:ph idx="1" type="body"/>
          </p:nvPr>
        </p:nvSpPr>
        <p:spPr>
          <a:xfrm>
            <a:off x="311700" y="1266325"/>
            <a:ext cx="8520600" cy="330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GB"/>
              <a:t>Us three worked on the questions for the google form, We struggled to come up with some interesting questions and would give us a good </a:t>
            </a:r>
            <a:r>
              <a:rPr lang="en-GB"/>
              <a:t>amount</a:t>
            </a:r>
            <a:r>
              <a:rPr lang="en-GB"/>
              <a:t> of information to work from, to see if our concept is useful.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GB"/>
              <a:t>29/7/2025 - Aden Mustafa </a:t>
            </a:r>
            <a:endParaRPr/>
          </a:p>
          <a:p>
            <a:pPr indent="0" lvl="0" marL="0" rtl="0" algn="l">
              <a:spcBef>
                <a:spcPts val="0"/>
              </a:spcBef>
              <a:spcAft>
                <a:spcPts val="0"/>
              </a:spcAft>
              <a:buNone/>
            </a:pPr>
            <a:r>
              <a:t/>
            </a:r>
            <a:endParaRPr/>
          </a:p>
        </p:txBody>
      </p:sp>
      <p:sp>
        <p:nvSpPr>
          <p:cNvPr id="102" name="Google Shape;102;p19"/>
          <p:cNvSpPr txBox="1"/>
          <p:nvPr>
            <p:ph idx="1" type="body"/>
          </p:nvPr>
        </p:nvSpPr>
        <p:spPr>
          <a:xfrm>
            <a:off x="311700" y="1266325"/>
            <a:ext cx="8520600" cy="330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GB"/>
              <a:t>Today I worked on finishing off the gantt chart, s that way the group could have a clear and </a:t>
            </a:r>
            <a:r>
              <a:rPr lang="en-GB"/>
              <a:t>concise idea of what we need to do.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707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31/7/25 (Whole Group)</a:t>
            </a:r>
            <a:endParaRPr/>
          </a:p>
        </p:txBody>
      </p:sp>
      <p:sp>
        <p:nvSpPr>
          <p:cNvPr id="108" name="Google Shape;108;p20"/>
          <p:cNvSpPr txBox="1"/>
          <p:nvPr>
            <p:ph idx="1" type="body"/>
          </p:nvPr>
        </p:nvSpPr>
        <p:spPr>
          <a:xfrm>
            <a:off x="311700" y="1266325"/>
            <a:ext cx="8520600" cy="330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GB"/>
              <a:t>George worked on a powerpoint presentation where all of our research and work for the entire project will go, we also started to decide what other parts of </a:t>
            </a:r>
            <a:r>
              <a:rPr lang="en-GB"/>
              <a:t>the</a:t>
            </a:r>
            <a:r>
              <a:rPr lang="en-GB"/>
              <a:t> </a:t>
            </a:r>
            <a:r>
              <a:rPr lang="en-GB"/>
              <a:t>project</a:t>
            </a:r>
            <a:r>
              <a:rPr lang="en-GB"/>
              <a:t> were working on for </a:t>
            </a:r>
            <a:r>
              <a:rPr lang="en-GB"/>
              <a:t>example</a:t>
            </a:r>
            <a:r>
              <a:rPr lang="en-GB"/>
              <a:t> Thomas is going to start </a:t>
            </a:r>
            <a:r>
              <a:rPr lang="en-GB"/>
              <a:t>drawing</a:t>
            </a:r>
            <a:r>
              <a:rPr lang="en-GB"/>
              <a:t> and </a:t>
            </a:r>
            <a:r>
              <a:rPr lang="en-GB"/>
              <a:t>sketching</a:t>
            </a:r>
            <a:r>
              <a:rPr lang="en-GB"/>
              <a:t> designs.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1/8/25 (Whole Group)</a:t>
            </a:r>
            <a:endParaRPr/>
          </a:p>
        </p:txBody>
      </p:sp>
      <p:sp>
        <p:nvSpPr>
          <p:cNvPr id="114" name="Google Shape;114;p21"/>
          <p:cNvSpPr txBox="1"/>
          <p:nvPr>
            <p:ph idx="1" type="body"/>
          </p:nvPr>
        </p:nvSpPr>
        <p:spPr>
          <a:xfrm>
            <a:off x="311700" y="1266325"/>
            <a:ext cx="8520600" cy="330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GB"/>
              <a:t>We discussed the placement of the </a:t>
            </a:r>
            <a:r>
              <a:rPr lang="en-GB"/>
              <a:t>camera</a:t>
            </a:r>
            <a:r>
              <a:rPr lang="en-GB"/>
              <a:t> design and the equipment that we are going to need. Thomas began working on the sketch for our Class View ID design.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