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acifico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acific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47514a1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47514a1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47514a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47514a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6aeb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6aeb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c03c7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c03c7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c0cf0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c0cf0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c0cf0e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c0cf0e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e5a48f8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e5a48f8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1e5a48f8c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1e5a48f8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40dc4d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40dc4d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018f5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4018f5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Computing Journal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Thomas 5/8/25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9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29"/>
              <a:t>Drew designs of the camera and its function next to the classroom door</a:t>
            </a:r>
            <a:endParaRPr sz="452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486875" y="2040800"/>
            <a:ext cx="71013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</a:rPr>
              <a:t>Thomas 12/8/25</a:t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</a:rPr>
              <a:t>Uploaded it to the github 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12/8/25 (George,Thomas,Anthony)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worked on Some of the components that we need for the project and finialised our design as well as uploaded some work that we forgot to upload.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25/07/2025 (Whole Group)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 Period Working on our project, struggled with what to do, started with a </a:t>
            </a:r>
            <a:r>
              <a:rPr lang="en-GB"/>
              <a:t>recipe ai but ended on a student attendance tracker called Class View AI, made all of our documents including a gantt chart, this journal as well as our proposal form.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28/7/2025 (Anthony </a:t>
            </a:r>
            <a:r>
              <a:rPr lang="en-GB"/>
              <a:t>Individual</a:t>
            </a:r>
            <a:r>
              <a:rPr lang="en-GB"/>
              <a:t>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Period I began </a:t>
            </a:r>
            <a:r>
              <a:rPr lang="en-GB"/>
              <a:t>working</a:t>
            </a:r>
            <a:r>
              <a:rPr lang="en-GB"/>
              <a:t> on the survey, the purpose of this survey is for </a:t>
            </a:r>
            <a:r>
              <a:rPr lang="en-GB"/>
              <a:t>teachers</a:t>
            </a:r>
            <a:r>
              <a:rPr lang="en-GB"/>
              <a:t> to </a:t>
            </a:r>
            <a:r>
              <a:rPr lang="en-GB"/>
              <a:t>answer</a:t>
            </a:r>
            <a:r>
              <a:rPr lang="en-GB"/>
              <a:t> questions </a:t>
            </a:r>
            <a:r>
              <a:rPr lang="en-GB"/>
              <a:t>that</a:t>
            </a:r>
            <a:r>
              <a:rPr lang="en-GB"/>
              <a:t> revolve </a:t>
            </a:r>
            <a:r>
              <a:rPr lang="en-GB"/>
              <a:t>around</a:t>
            </a:r>
            <a:r>
              <a:rPr lang="en-GB"/>
              <a:t> marking the roll. Struggled with some questions I could ask teachers that revolve around marking the roll.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THOMAS 28/7/25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worked on the google doc and I filled in the </a:t>
            </a:r>
            <a:r>
              <a:rPr lang="en-GB"/>
              <a:t>target</a:t>
            </a:r>
            <a:r>
              <a:rPr lang="en-GB"/>
              <a:t> audience for this product and the </a:t>
            </a:r>
            <a:r>
              <a:rPr lang="en-GB"/>
              <a:t>resources</a:t>
            </a:r>
            <a:r>
              <a:rPr lang="en-GB"/>
              <a:t> we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Aden 27/07/25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I worked on the gantt chart, where I continued to add more steps to the list. I also </a:t>
            </a:r>
            <a:r>
              <a:rPr lang="en-GB"/>
              <a:t>started</a:t>
            </a:r>
            <a:r>
              <a:rPr lang="en-GB"/>
              <a:t> the research for the project, the research will includes definitions, other background </a:t>
            </a:r>
            <a:r>
              <a:rPr lang="en-GB"/>
              <a:t>information</a:t>
            </a:r>
            <a:r>
              <a:rPr lang="en-GB"/>
              <a:t>, as well as items we will need to build it. Not much else of note happened.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29/7/2025 (Anthony,George,Thomas)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Us three worked on the questions for the google form, We struggled to come up with some interesting questions and would give us a good </a:t>
            </a:r>
            <a:r>
              <a:rPr lang="en-GB"/>
              <a:t>amount</a:t>
            </a:r>
            <a:r>
              <a:rPr lang="en-GB"/>
              <a:t> of information to work from, to see if our concept is useful.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29/7/2025 - Aden Mustafa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Today I worked on finishing off the gantt chart, s that way the group could have a clear and </a:t>
            </a:r>
            <a:r>
              <a:rPr lang="en-GB"/>
              <a:t>concise idea of what we need to 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31/7/25 (Whole Group)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George worked on a powerpoint presentation where all of our research and work for the entire project will go, we also started to decide what other parts of </a:t>
            </a:r>
            <a:r>
              <a:rPr lang="en-GB"/>
              <a:t>the</a:t>
            </a:r>
            <a:r>
              <a:rPr lang="en-GB"/>
              <a:t> </a:t>
            </a:r>
            <a:r>
              <a:rPr lang="en-GB"/>
              <a:t>project</a:t>
            </a:r>
            <a:r>
              <a:rPr lang="en-GB"/>
              <a:t> were working on for </a:t>
            </a:r>
            <a:r>
              <a:rPr lang="en-GB"/>
              <a:t>example</a:t>
            </a:r>
            <a:r>
              <a:rPr lang="en-GB"/>
              <a:t> Thomas is going to start </a:t>
            </a:r>
            <a:r>
              <a:rPr lang="en-GB"/>
              <a:t>drawing</a:t>
            </a:r>
            <a:r>
              <a:rPr lang="en-GB"/>
              <a:t> and </a:t>
            </a:r>
            <a:r>
              <a:rPr lang="en-GB"/>
              <a:t>sketching</a:t>
            </a:r>
            <a:r>
              <a:rPr lang="en-GB"/>
              <a:t> designs.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1/8/25 (Whole Group)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We discussed the placement of the </a:t>
            </a:r>
            <a:r>
              <a:rPr lang="en-GB"/>
              <a:t>camera</a:t>
            </a:r>
            <a:r>
              <a:rPr lang="en-GB"/>
              <a:t> design and the equipment that we are going to need. Thomas began working on the sketch for our Class View ID design.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