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Fira Sans Extra Condensed Medium"/>
      <p:regular r:id="rId20"/>
      <p:bold r:id="rId21"/>
      <p:italic r:id="rId22"/>
      <p:boldItalic r:id="rId23"/>
    </p:embeddedFont>
    <p:embeddedFont>
      <p:font typeface="Squada One"/>
      <p:regular r:id="rId24"/>
    </p:embeddedFont>
    <p:embeddedFont>
      <p:font typeface="Roboto Condensed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SquadaOne-regular.fntdata"/><Relationship Id="rId23" Type="http://schemas.openxmlformats.org/officeDocument/2006/relationships/font" Target="fonts/FiraSansExtraCondensedMedium-boldItalic.fntdata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7241227df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7241227df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727089a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727089a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7241227dfe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7241227dfe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7241227dfe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7241227dfe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241227df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241227df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7241227df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7241227df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241227dfe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7241227dfe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7241227df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7241227df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7241227df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7241227df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7241227dfe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7241227dfe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-GB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9" name="Google Shape;569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0" name="Google Shape;57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65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 txBox="1"/>
          <p:nvPr>
            <p:ph type="title"/>
          </p:nvPr>
        </p:nvSpPr>
        <p:spPr>
          <a:xfrm>
            <a:off x="380325" y="1939825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View 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5"/>
          <p:cNvSpPr txBox="1"/>
          <p:nvPr>
            <p:ph type="ctrTitle"/>
          </p:nvPr>
        </p:nvSpPr>
        <p:spPr>
          <a:xfrm flipH="1">
            <a:off x="5427825" y="981575"/>
            <a:ext cx="31797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What is needed for ClassView ID</a:t>
            </a:r>
            <a:endParaRPr sz="3700"/>
          </a:p>
        </p:txBody>
      </p:sp>
      <p:sp>
        <p:nvSpPr>
          <p:cNvPr id="628" name="Google Shape;628;p75"/>
          <p:cNvSpPr txBox="1"/>
          <p:nvPr/>
        </p:nvSpPr>
        <p:spPr>
          <a:xfrm>
            <a:off x="1362925" y="1398175"/>
            <a:ext cx="36981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Raspberry</a:t>
            </a: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PI Camera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Cardbaord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Suction cups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Door Handle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Wires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</a:pPr>
            <a:r>
              <a:rPr lang="en-GB"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Raspberry Pi</a:t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7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Identified Need and proposal</a:t>
            </a:r>
            <a:endParaRPr/>
          </a:p>
        </p:txBody>
      </p:sp>
      <p:sp>
        <p:nvSpPr>
          <p:cNvPr id="581" name="Google Shape;581;p67"/>
          <p:cNvSpPr txBox="1"/>
          <p:nvPr>
            <p:ph type="ctrTitle"/>
          </p:nvPr>
        </p:nvSpPr>
        <p:spPr>
          <a:xfrm flipH="1">
            <a:off x="416575" y="1549425"/>
            <a:ext cx="6973800" cy="23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We needed a more efficient way to mark </a:t>
            </a:r>
            <a:r>
              <a:rPr lang="en-GB" sz="3000"/>
              <a:t>attendance, with current roles taking time away from learning and sometimes not even being done. Our proposal is a door handle/knob that tracks attendance based on biometrics.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type="ctrTitle"/>
          </p:nvPr>
        </p:nvSpPr>
        <p:spPr>
          <a:xfrm flipH="1">
            <a:off x="4797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Inspiration</a:t>
            </a:r>
            <a:endParaRPr/>
          </a:p>
        </p:txBody>
      </p:sp>
      <p:sp>
        <p:nvSpPr>
          <p:cNvPr id="587" name="Google Shape;587;p68"/>
          <p:cNvSpPr txBox="1"/>
          <p:nvPr>
            <p:ph type="ctrTitle"/>
          </p:nvPr>
        </p:nvSpPr>
        <p:spPr>
          <a:xfrm flipH="1">
            <a:off x="416575" y="1549425"/>
            <a:ext cx="6973800" cy="23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Iphone biometric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Teachers marking the role late or not marking at all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We want to make it really simple for the school to get accurate and fast attendance results.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  <a:endParaRPr/>
          </a:p>
        </p:txBody>
      </p:sp>
      <p:sp>
        <p:nvSpPr>
          <p:cNvPr id="593" name="Google Shape;593;p69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Survey</a:t>
            </a:r>
            <a:endParaRPr/>
          </a:p>
        </p:txBody>
      </p:sp>
      <p:sp>
        <p:nvSpPr>
          <p:cNvPr id="599" name="Google Shape;599;p70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1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 Requirements</a:t>
            </a:r>
            <a:endParaRPr/>
          </a:p>
        </p:txBody>
      </p:sp>
      <p:sp>
        <p:nvSpPr>
          <p:cNvPr id="605" name="Google Shape;605;p71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FR01 - Must store attendance in 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FR02 - Must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Non-functional requirements</a:t>
            </a:r>
            <a:endParaRPr/>
          </a:p>
        </p:txBody>
      </p:sp>
      <p:sp>
        <p:nvSpPr>
          <p:cNvPr id="611" name="Google Shape;611;p72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3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sp>
        <p:nvSpPr>
          <p:cNvPr id="617" name="Google Shape;617;p73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4"/>
          <p:cNvSpPr txBox="1"/>
          <p:nvPr>
            <p:ph type="ctrTitle"/>
          </p:nvPr>
        </p:nvSpPr>
        <p:spPr>
          <a:xfrm flipH="1">
            <a:off x="5427650" y="981575"/>
            <a:ext cx="33669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