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70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319"/>
    <a:srgbClr val="71C60A"/>
    <a:srgbClr val="03AD0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arrow2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FA5D023-37F5-41EE-AF51-EABC453F5AEB}">
      <dgm:prSet phldrT="[Texto]" custT="1"/>
      <dgm:spPr/>
      <dgm:t>
        <a:bodyPr/>
        <a:lstStyle/>
        <a:p>
          <a:pPr algn="l"/>
          <a:r>
            <a:rPr lang="pt-BR" sz="1600" b="1" i="1" u="none" dirty="0" smtClean="0"/>
            <a:t>Apresentação</a:t>
          </a:r>
        </a:p>
      </dgm:t>
    </dgm:pt>
    <dgm:pt modelId="{48A6FEA6-8B45-418B-BD7E-610CEFD72942}" type="parTrans" cxnId="{4FDC97AF-E2EC-43B8-AF61-0657DC8B71B0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AC705A28-D43E-4D36-8EE9-1129412E98AA}" type="sibTrans" cxnId="{4FDC97AF-E2EC-43B8-AF61-0657DC8B71B0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1626BC9A-5DBD-4704-B269-A285FCB64C85}">
      <dgm:prSet phldrT="[Texto]" custT="1"/>
      <dgm:spPr/>
      <dgm:t>
        <a:bodyPr/>
        <a:lstStyle/>
        <a:p>
          <a:r>
            <a:rPr lang="pt-BR" sz="1600" b="1" i="1" u="none" dirty="0" smtClean="0"/>
            <a:t>Documentação</a:t>
          </a:r>
        </a:p>
      </dgm:t>
    </dgm:pt>
    <dgm:pt modelId="{910E9767-17CD-473E-A4B7-A81EAF4B09B2}" type="parTrans" cxnId="{6DA15E8E-F897-4E5A-8050-DD51A6EA5467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D9DBCB4E-E4A3-4D15-8987-2E5B82A8CC87}" type="sibTrans" cxnId="{6DA15E8E-F897-4E5A-8050-DD51A6EA5467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5E3071CD-FEF5-47BD-BEBC-71DF2D1D861B}">
      <dgm:prSet phldrT="[Texto]" custT="1"/>
      <dgm:spPr/>
      <dgm:t>
        <a:bodyPr/>
        <a:lstStyle/>
        <a:p>
          <a:r>
            <a:rPr lang="pt-BR" sz="1600" b="1" i="1" u="none" dirty="0" smtClean="0"/>
            <a:t>Cronograma</a:t>
          </a:r>
        </a:p>
      </dgm:t>
    </dgm:pt>
    <dgm:pt modelId="{44513885-91BF-436A-888E-C86296B5F72B}" type="parTrans" cxnId="{81B9F88B-EE83-4664-A7C3-3432D45D2562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06B523C0-ADCA-4F55-A7C5-61D5D3C96D42}" type="sibTrans" cxnId="{81B9F88B-EE83-4664-A7C3-3432D45D2562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67FCDB02-D8F3-47C1-93F7-A611BE4DE533}">
      <dgm:prSet phldrT="[Texto]" custT="1"/>
      <dgm:spPr/>
      <dgm:t>
        <a:bodyPr/>
        <a:lstStyle/>
        <a:p>
          <a:r>
            <a:rPr lang="pt-BR" sz="1600" b="1" i="1" u="none" smtClean="0"/>
            <a:t>Entregas</a:t>
          </a:r>
          <a:endParaRPr lang="pt-BR" sz="1600" b="1" i="1" u="none" dirty="0" smtClean="0"/>
        </a:p>
      </dgm:t>
    </dgm:pt>
    <dgm:pt modelId="{E9E6D7E0-E02C-4CA6-BA3E-7A487E854B1C}" type="parTrans" cxnId="{AE77EFC5-7161-4021-B21D-34F254A3CC8C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A1FB50F8-C517-4996-8AC7-2B7EF5A6FFA0}" type="sibTrans" cxnId="{AE77EFC5-7161-4021-B21D-34F254A3CC8C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E4F8A640-EBEE-4399-B1F0-BE1B6F65C80D}">
      <dgm:prSet phldrT="[Texto]" custT="1"/>
      <dgm:spPr/>
      <dgm:t>
        <a:bodyPr/>
        <a:lstStyle/>
        <a:p>
          <a:r>
            <a:rPr lang="pt-BR" sz="1600" b="1" i="1" u="none" dirty="0" smtClean="0"/>
            <a:t>Tecnologias </a:t>
          </a:r>
          <a:r>
            <a:rPr lang="pt-BR" sz="1600" b="1" i="1" u="none" smtClean="0"/>
            <a:t>Empregadas </a:t>
          </a:r>
          <a:endParaRPr lang="pt-BR" sz="1600" b="1" i="1" u="none" dirty="0" smtClean="0"/>
        </a:p>
      </dgm:t>
    </dgm:pt>
    <dgm:pt modelId="{2F1B3F8F-8655-46B8-8741-39C9C0212623}" type="parTrans" cxnId="{5904362C-9552-4596-B972-E56882DE77B4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3208DB70-E7F5-4917-A976-876A0FD676D5}" type="sibTrans" cxnId="{5904362C-9552-4596-B972-E56882DE77B4}">
      <dgm:prSet/>
      <dgm:spPr/>
      <dgm:t>
        <a:bodyPr/>
        <a:lstStyle/>
        <a:p>
          <a:endParaRPr lang="pt-BR" sz="3600">
            <a:latin typeface="+mj-lt"/>
          </a:endParaRPr>
        </a:p>
      </dgm:t>
    </dgm:pt>
    <dgm:pt modelId="{D7A12196-27E6-4B8B-AE4A-F1A4326F866F}" type="pres">
      <dgm:prSet presAssocID="{08CBE1EF-291F-49FF-9216-BF8D24382816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2867352-014C-483D-9BD5-64325426E6D6}" type="pres">
      <dgm:prSet presAssocID="{08CBE1EF-291F-49FF-9216-BF8D24382816}" presName="arrow" presStyleLbl="bgShp" presStyleIdx="0" presStyleCnt="1"/>
      <dgm:spPr/>
      <dgm:t>
        <a:bodyPr/>
        <a:lstStyle/>
        <a:p>
          <a:endParaRPr lang="pt-BR"/>
        </a:p>
      </dgm:t>
    </dgm:pt>
    <dgm:pt modelId="{4D5B342F-D205-4BF5-BEA8-594D781B3EF4}" type="pres">
      <dgm:prSet presAssocID="{08CBE1EF-291F-49FF-9216-BF8D24382816}" presName="arrowDiagram5" presStyleCnt="0"/>
      <dgm:spPr/>
      <dgm:t>
        <a:bodyPr/>
        <a:lstStyle/>
        <a:p>
          <a:endParaRPr lang="pt-BR"/>
        </a:p>
      </dgm:t>
    </dgm:pt>
    <dgm:pt modelId="{DF8C3DFF-785B-45E3-92D8-0B0856007626}" type="pres">
      <dgm:prSet presAssocID="{7FA5D023-37F5-41EE-AF51-EABC453F5AEB}" presName="bullet5a" presStyleLbl="node1" presStyleIdx="0" presStyleCnt="5" custLinFactNeighborX="-24109" custLinFactNeighborY="18546"/>
      <dgm:spPr/>
      <dgm:t>
        <a:bodyPr/>
        <a:lstStyle/>
        <a:p>
          <a:endParaRPr lang="pt-BR"/>
        </a:p>
      </dgm:t>
    </dgm:pt>
    <dgm:pt modelId="{19E18522-A7B8-42BA-B19C-7B510F9E2865}" type="pres">
      <dgm:prSet presAssocID="{7FA5D023-37F5-41EE-AF51-EABC453F5AEB}" presName="textBox5a" presStyleLbl="revTx" presStyleIdx="0" presStyleCnt="5" custScaleX="159957" custLinFactNeighborX="27684" custLinFactNeighborY="57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0EC764-D125-4AA7-B833-E5B205AB327C}" type="pres">
      <dgm:prSet presAssocID="{1626BC9A-5DBD-4704-B269-A285FCB64C85}" presName="bullet5b" presStyleLbl="node1" presStyleIdx="1" presStyleCnt="5" custLinFactNeighborX="54575" custLinFactNeighborY="-39563"/>
      <dgm:spPr/>
      <dgm:t>
        <a:bodyPr/>
        <a:lstStyle/>
        <a:p>
          <a:endParaRPr lang="pt-BR"/>
        </a:p>
      </dgm:t>
    </dgm:pt>
    <dgm:pt modelId="{1C265FB0-3ED5-4848-86C8-F96FF564235B}" type="pres">
      <dgm:prSet presAssocID="{1626BC9A-5DBD-4704-B269-A285FCB64C85}" presName="textBox5b" presStyleLbl="revTx" presStyleIdx="1" presStyleCnt="5" custScaleX="207527" custLinFactNeighborX="64205" custLinFactNeighborY="-477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E16290-337B-41D7-8D8A-5EB982F24171}" type="pres">
      <dgm:prSet presAssocID="{5E3071CD-FEF5-47BD-BEBC-71DF2D1D861B}" presName="bullet5c" presStyleLbl="node1" presStyleIdx="2" presStyleCnt="5" custLinFactNeighborX="56945" custLinFactNeighborY="-21354"/>
      <dgm:spPr/>
      <dgm:t>
        <a:bodyPr/>
        <a:lstStyle/>
        <a:p>
          <a:endParaRPr lang="pt-BR"/>
        </a:p>
      </dgm:t>
    </dgm:pt>
    <dgm:pt modelId="{B209CBD2-A69F-4F8A-8F81-AE0DD2A5DC01}" type="pres">
      <dgm:prSet presAssocID="{5E3071CD-FEF5-47BD-BEBC-71DF2D1D861B}" presName="textBox5c" presStyleLbl="revTx" presStyleIdx="2" presStyleCnt="5" custLinFactNeighborX="13644" custLinFactNeighborY="-320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B20979-B6E9-47D3-9B07-354788EC08B5}" type="pres">
      <dgm:prSet presAssocID="{E4F8A640-EBEE-4399-B1F0-BE1B6F65C80D}" presName="bullet5d" presStyleLbl="node1" presStyleIdx="3" presStyleCnt="5" custLinFactNeighborX="-10484" custLinFactNeighborY="403"/>
      <dgm:spPr/>
      <dgm:t>
        <a:bodyPr/>
        <a:lstStyle/>
        <a:p>
          <a:endParaRPr lang="pt-BR"/>
        </a:p>
      </dgm:t>
    </dgm:pt>
    <dgm:pt modelId="{9E287FCD-AF05-45AE-BAD9-D9F9FB6F3A74}" type="pres">
      <dgm:prSet presAssocID="{E4F8A640-EBEE-4399-B1F0-BE1B6F65C80D}" presName="textBox5d" presStyleLbl="revTx" presStyleIdx="3" presStyleCnt="5" custScaleX="108332" custScaleY="72139" custLinFactNeighborX="4166" custLinFactNeighborY="-1243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AAD308-3DBE-482E-ACBE-12C18DF4DB43}" type="pres">
      <dgm:prSet presAssocID="{67FCDB02-D8F3-47C1-93F7-A611BE4DE533}" presName="bullet5e" presStyleLbl="node1" presStyleIdx="4" presStyleCnt="5" custLinFactNeighborX="2531" custLinFactNeighborY="-2700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2599CD41-B61D-42E8-B0CA-CAA542B94E25}" type="pres">
      <dgm:prSet presAssocID="{67FCDB02-D8F3-47C1-93F7-A611BE4DE533}" presName="textBox5e" presStyleLbl="revTx" presStyleIdx="4" presStyleCnt="5" custScaleX="108333" custScaleY="52899" custLinFactNeighborY="-172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904362C-9552-4596-B972-E56882DE77B4}" srcId="{08CBE1EF-291F-49FF-9216-BF8D24382816}" destId="{E4F8A640-EBEE-4399-B1F0-BE1B6F65C80D}" srcOrd="3" destOrd="0" parTransId="{2F1B3F8F-8655-46B8-8741-39C9C0212623}" sibTransId="{3208DB70-E7F5-4917-A976-876A0FD676D5}"/>
    <dgm:cxn modelId="{4FDC97AF-E2EC-43B8-AF61-0657DC8B71B0}" srcId="{08CBE1EF-291F-49FF-9216-BF8D24382816}" destId="{7FA5D023-37F5-41EE-AF51-EABC453F5AEB}" srcOrd="0" destOrd="0" parTransId="{48A6FEA6-8B45-418B-BD7E-610CEFD72942}" sibTransId="{AC705A28-D43E-4D36-8EE9-1129412E98AA}"/>
    <dgm:cxn modelId="{81B9F88B-EE83-4664-A7C3-3432D45D2562}" srcId="{08CBE1EF-291F-49FF-9216-BF8D24382816}" destId="{5E3071CD-FEF5-47BD-BEBC-71DF2D1D861B}" srcOrd="2" destOrd="0" parTransId="{44513885-91BF-436A-888E-C86296B5F72B}" sibTransId="{06B523C0-ADCA-4F55-A7C5-61D5D3C96D42}"/>
    <dgm:cxn modelId="{6DA15E8E-F897-4E5A-8050-DD51A6EA5467}" srcId="{08CBE1EF-291F-49FF-9216-BF8D24382816}" destId="{1626BC9A-5DBD-4704-B269-A285FCB64C85}" srcOrd="1" destOrd="0" parTransId="{910E9767-17CD-473E-A4B7-A81EAF4B09B2}" sibTransId="{D9DBCB4E-E4A3-4D15-8987-2E5B82A8CC87}"/>
    <dgm:cxn modelId="{FE9553A4-9478-46B8-964D-0F311A1EACBD}" type="presOf" srcId="{E4F8A640-EBEE-4399-B1F0-BE1B6F65C80D}" destId="{9E287FCD-AF05-45AE-BAD9-D9F9FB6F3A74}" srcOrd="0" destOrd="0" presId="urn:microsoft.com/office/officeart/2005/8/layout/arrow2"/>
    <dgm:cxn modelId="{AE77EFC5-7161-4021-B21D-34F254A3CC8C}" srcId="{08CBE1EF-291F-49FF-9216-BF8D24382816}" destId="{67FCDB02-D8F3-47C1-93F7-A611BE4DE533}" srcOrd="4" destOrd="0" parTransId="{E9E6D7E0-E02C-4CA6-BA3E-7A487E854B1C}" sibTransId="{A1FB50F8-C517-4996-8AC7-2B7EF5A6FFA0}"/>
    <dgm:cxn modelId="{3B6C230D-8BAC-49B7-8946-C866672CDA80}" type="presOf" srcId="{1626BC9A-5DBD-4704-B269-A285FCB64C85}" destId="{1C265FB0-3ED5-4848-86C8-F96FF564235B}" srcOrd="0" destOrd="0" presId="urn:microsoft.com/office/officeart/2005/8/layout/arrow2"/>
    <dgm:cxn modelId="{407DD936-8645-4B3B-A9C4-01D80B4731D2}" type="presOf" srcId="{5E3071CD-FEF5-47BD-BEBC-71DF2D1D861B}" destId="{B209CBD2-A69F-4F8A-8F81-AE0DD2A5DC01}" srcOrd="0" destOrd="0" presId="urn:microsoft.com/office/officeart/2005/8/layout/arrow2"/>
    <dgm:cxn modelId="{0DC438F2-C520-49FB-A6D5-FD67EE9AA385}" type="presOf" srcId="{08CBE1EF-291F-49FF-9216-BF8D24382816}" destId="{D7A12196-27E6-4B8B-AE4A-F1A4326F866F}" srcOrd="0" destOrd="0" presId="urn:microsoft.com/office/officeart/2005/8/layout/arrow2"/>
    <dgm:cxn modelId="{40785007-BDC0-4144-A5A5-F8514309A61E}" type="presOf" srcId="{7FA5D023-37F5-41EE-AF51-EABC453F5AEB}" destId="{19E18522-A7B8-42BA-B19C-7B510F9E2865}" srcOrd="0" destOrd="0" presId="urn:microsoft.com/office/officeart/2005/8/layout/arrow2"/>
    <dgm:cxn modelId="{855611CE-D9F7-4FD1-A15F-91A6A5C38303}" type="presOf" srcId="{67FCDB02-D8F3-47C1-93F7-A611BE4DE533}" destId="{2599CD41-B61D-42E8-B0CA-CAA542B94E25}" srcOrd="0" destOrd="0" presId="urn:microsoft.com/office/officeart/2005/8/layout/arrow2"/>
    <dgm:cxn modelId="{78BD5F3D-DF0D-4E94-A288-14F52FDD69A0}" type="presParOf" srcId="{D7A12196-27E6-4B8B-AE4A-F1A4326F866F}" destId="{B2867352-014C-483D-9BD5-64325426E6D6}" srcOrd="0" destOrd="0" presId="urn:microsoft.com/office/officeart/2005/8/layout/arrow2"/>
    <dgm:cxn modelId="{9E48CA18-ADD8-4A66-8AFD-08D9D5A15F36}" type="presParOf" srcId="{D7A12196-27E6-4B8B-AE4A-F1A4326F866F}" destId="{4D5B342F-D205-4BF5-BEA8-594D781B3EF4}" srcOrd="1" destOrd="0" presId="urn:microsoft.com/office/officeart/2005/8/layout/arrow2"/>
    <dgm:cxn modelId="{D0CCE41D-766B-4BAF-A1B4-B1771E1894D6}" type="presParOf" srcId="{4D5B342F-D205-4BF5-BEA8-594D781B3EF4}" destId="{DF8C3DFF-785B-45E3-92D8-0B0856007626}" srcOrd="0" destOrd="0" presId="urn:microsoft.com/office/officeart/2005/8/layout/arrow2"/>
    <dgm:cxn modelId="{2578CB97-1408-4B23-8367-B8F932F25876}" type="presParOf" srcId="{4D5B342F-D205-4BF5-BEA8-594D781B3EF4}" destId="{19E18522-A7B8-42BA-B19C-7B510F9E2865}" srcOrd="1" destOrd="0" presId="urn:microsoft.com/office/officeart/2005/8/layout/arrow2"/>
    <dgm:cxn modelId="{29D22A79-619C-4A32-A4A5-BDD1DB0FE1A3}" type="presParOf" srcId="{4D5B342F-D205-4BF5-BEA8-594D781B3EF4}" destId="{6D0EC764-D125-4AA7-B833-E5B205AB327C}" srcOrd="2" destOrd="0" presId="urn:microsoft.com/office/officeart/2005/8/layout/arrow2"/>
    <dgm:cxn modelId="{8FC7E5D4-9F45-4D72-B129-5499A201BD22}" type="presParOf" srcId="{4D5B342F-D205-4BF5-BEA8-594D781B3EF4}" destId="{1C265FB0-3ED5-4848-86C8-F96FF564235B}" srcOrd="3" destOrd="0" presId="urn:microsoft.com/office/officeart/2005/8/layout/arrow2"/>
    <dgm:cxn modelId="{F47FB2E6-DC37-48FB-82F5-3E18842E1B33}" type="presParOf" srcId="{4D5B342F-D205-4BF5-BEA8-594D781B3EF4}" destId="{B7E16290-337B-41D7-8D8A-5EB982F24171}" srcOrd="4" destOrd="0" presId="urn:microsoft.com/office/officeart/2005/8/layout/arrow2"/>
    <dgm:cxn modelId="{2E75B29E-25C7-48DD-8319-BAF873015F73}" type="presParOf" srcId="{4D5B342F-D205-4BF5-BEA8-594D781B3EF4}" destId="{B209CBD2-A69F-4F8A-8F81-AE0DD2A5DC01}" srcOrd="5" destOrd="0" presId="urn:microsoft.com/office/officeart/2005/8/layout/arrow2"/>
    <dgm:cxn modelId="{3563894D-3AEE-4EC1-B8C1-268944FEEFE6}" type="presParOf" srcId="{4D5B342F-D205-4BF5-BEA8-594D781B3EF4}" destId="{DEB20979-B6E9-47D3-9B07-354788EC08B5}" srcOrd="6" destOrd="0" presId="urn:microsoft.com/office/officeart/2005/8/layout/arrow2"/>
    <dgm:cxn modelId="{0E42BF8C-ECFE-4070-8153-A8CCD737104E}" type="presParOf" srcId="{4D5B342F-D205-4BF5-BEA8-594D781B3EF4}" destId="{9E287FCD-AF05-45AE-BAD9-D9F9FB6F3A74}" srcOrd="7" destOrd="0" presId="urn:microsoft.com/office/officeart/2005/8/layout/arrow2"/>
    <dgm:cxn modelId="{3A787661-F239-4D1D-819B-2B4023F17324}" type="presParOf" srcId="{4D5B342F-D205-4BF5-BEA8-594D781B3EF4}" destId="{A3AAD308-3DBE-482E-ACBE-12C18DF4DB43}" srcOrd="8" destOrd="0" presId="urn:microsoft.com/office/officeart/2005/8/layout/arrow2"/>
    <dgm:cxn modelId="{9D63568F-BFE5-42EF-A067-AB51476343B9}" type="presParOf" srcId="{4D5B342F-D205-4BF5-BEA8-594D781B3EF4}" destId="{2599CD41-B61D-42E8-B0CA-CAA542B94E25}" srcOrd="9" destOrd="0" presId="urn:microsoft.com/office/officeart/2005/8/layout/arrow2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FE1DD99-B441-4023-8D7D-F4816AD38645}">
      <dgm:prSet phldrT="[Texto]" custT="1"/>
      <dgm:spPr/>
      <dgm:t>
        <a:bodyPr/>
        <a:lstStyle/>
        <a:p>
          <a:pPr algn="ctr"/>
          <a:r>
            <a:rPr lang="pt-BR" sz="1600" b="1" i="1" dirty="0" smtClean="0"/>
            <a:t>Equipe</a:t>
          </a:r>
        </a:p>
      </dgm:t>
    </dgm:pt>
    <dgm:pt modelId="{104AEFA1-D9DD-42E8-B310-970F49C788CA}" type="parTrans" cxnId="{F12ACB35-27FE-4B59-AB5A-3B5D398D8FAB}">
      <dgm:prSet/>
      <dgm:spPr/>
      <dgm:t>
        <a:bodyPr/>
        <a:lstStyle/>
        <a:p>
          <a:endParaRPr lang="pt-BR"/>
        </a:p>
      </dgm:t>
    </dgm:pt>
    <dgm:pt modelId="{6C2F3216-542B-442B-B550-01D9034DE146}" type="sibTrans" cxnId="{F12ACB35-27FE-4B59-AB5A-3B5D398D8FAB}">
      <dgm:prSet/>
      <dgm:spPr/>
      <dgm:t>
        <a:bodyPr/>
        <a:lstStyle/>
        <a:p>
          <a:endParaRPr lang="pt-BR"/>
        </a:p>
      </dgm:t>
    </dgm:pt>
    <dgm:pt modelId="{BECD8AB4-5B2B-440E-9B1B-692E7B6F02EC}">
      <dgm:prSet phldrT="[Texto]" custT="1"/>
      <dgm:spPr/>
      <dgm:t>
        <a:bodyPr/>
        <a:lstStyle/>
        <a:p>
          <a:pPr algn="ctr"/>
          <a:r>
            <a:rPr lang="pt-BR" sz="1600" b="1" i="1" dirty="0" smtClean="0"/>
            <a:t>Projeto</a:t>
          </a:r>
        </a:p>
      </dgm:t>
    </dgm:pt>
    <dgm:pt modelId="{FA0D5033-2582-40A9-B000-41B28983C8E9}" type="parTrans" cxnId="{6B04CC4B-E98C-4DA7-AA96-A19F5C508A39}">
      <dgm:prSet/>
      <dgm:spPr/>
      <dgm:t>
        <a:bodyPr/>
        <a:lstStyle/>
        <a:p>
          <a:endParaRPr lang="pt-BR"/>
        </a:p>
      </dgm:t>
    </dgm:pt>
    <dgm:pt modelId="{88B94AC5-0351-46E0-A3B4-0F12FC40922C}" type="sibTrans" cxnId="{6B04CC4B-E98C-4DA7-AA96-A19F5C508A39}">
      <dgm:prSet/>
      <dgm:spPr/>
      <dgm:t>
        <a:bodyPr/>
        <a:lstStyle/>
        <a:p>
          <a:endParaRPr lang="pt-BR"/>
        </a:p>
      </dgm:t>
    </dgm:pt>
    <dgm:pt modelId="{7FA5D023-37F5-41EE-AF51-EABC453F5AEB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Motivação</a:t>
          </a:r>
          <a:endParaRPr lang="pt-BR" sz="1600" b="1" i="1" u="none" dirty="0"/>
        </a:p>
      </dgm:t>
    </dgm:pt>
    <dgm:pt modelId="{AC705A28-D43E-4D36-8EE9-1129412E98AA}" type="sibTrans" cxnId="{4FDC97AF-E2EC-43B8-AF61-0657DC8B71B0}">
      <dgm:prSet/>
      <dgm:spPr/>
      <dgm:t>
        <a:bodyPr/>
        <a:lstStyle/>
        <a:p>
          <a:endParaRPr lang="pt-BR" sz="3600"/>
        </a:p>
      </dgm:t>
    </dgm:pt>
    <dgm:pt modelId="{48A6FEA6-8B45-418B-BD7E-610CEFD72942}" type="parTrans" cxnId="{4FDC97AF-E2EC-43B8-AF61-0657DC8B71B0}">
      <dgm:prSet/>
      <dgm:spPr/>
      <dgm:t>
        <a:bodyPr/>
        <a:lstStyle/>
        <a:p>
          <a:endParaRPr lang="pt-BR" sz="3600"/>
        </a:p>
      </dgm:t>
    </dgm:pt>
    <dgm:pt modelId="{BC2FD89B-17B9-4899-BE42-6112369D295A}">
      <dgm:prSet phldrT="[Texto]" custT="1"/>
      <dgm:spPr/>
      <dgm:t>
        <a:bodyPr/>
        <a:lstStyle/>
        <a:p>
          <a:pPr algn="ctr"/>
          <a:r>
            <a:rPr lang="pt-BR" sz="1600" b="1" i="1" dirty="0" smtClean="0"/>
            <a:t>Objetivo</a:t>
          </a:r>
          <a:endParaRPr lang="pt-BR" sz="1600" b="1" i="1" dirty="0"/>
        </a:p>
      </dgm:t>
    </dgm:pt>
    <dgm:pt modelId="{BA3654F2-8B65-4F31-95FF-BFB9D7302EBE}" type="parTrans" cxnId="{227EA6F1-29A8-4CAE-B54D-E1EA6599D5B4}">
      <dgm:prSet/>
      <dgm:spPr/>
      <dgm:t>
        <a:bodyPr/>
        <a:lstStyle/>
        <a:p>
          <a:endParaRPr lang="pt-BR"/>
        </a:p>
      </dgm:t>
    </dgm:pt>
    <dgm:pt modelId="{2BE59A6E-86C8-4F80-9160-4432315D6DA6}" type="sibTrans" cxnId="{227EA6F1-29A8-4CAE-B54D-E1EA6599D5B4}">
      <dgm:prSet/>
      <dgm:spPr/>
      <dgm:t>
        <a:bodyPr/>
        <a:lstStyle/>
        <a:p>
          <a:endParaRPr lang="pt-BR"/>
        </a:p>
      </dgm:t>
    </dgm:pt>
    <dgm:pt modelId="{DEE2AEA9-E729-4C27-BB38-EB5D7EE53317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George Melo</a:t>
          </a:r>
        </a:p>
      </dgm:t>
    </dgm:pt>
    <dgm:pt modelId="{AB1CC3C4-9DF8-41EA-8F85-2B33DD06F0EE}" type="parTrans" cxnId="{70CA4D56-A7F0-4167-9B28-74519D546D2A}">
      <dgm:prSet/>
      <dgm:spPr/>
      <dgm:t>
        <a:bodyPr/>
        <a:lstStyle/>
        <a:p>
          <a:endParaRPr lang="pt-BR"/>
        </a:p>
      </dgm:t>
    </dgm:pt>
    <dgm:pt modelId="{9BDFA5D5-564A-4199-A120-17CFA2B575CB}" type="sibTrans" cxnId="{70CA4D56-A7F0-4167-9B28-74519D546D2A}">
      <dgm:prSet/>
      <dgm:spPr/>
      <dgm:t>
        <a:bodyPr/>
        <a:lstStyle/>
        <a:p>
          <a:endParaRPr lang="pt-BR"/>
        </a:p>
      </dgm:t>
    </dgm:pt>
    <dgm:pt modelId="{C327678E-6E68-440F-A6E7-0172419B721E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Antonio Carlos</a:t>
          </a:r>
        </a:p>
      </dgm:t>
    </dgm:pt>
    <dgm:pt modelId="{994842C0-84EC-4B98-BBBD-D661FEF38800}" type="parTrans" cxnId="{50574A99-A738-442E-8A85-EDB08969F778}">
      <dgm:prSet/>
      <dgm:spPr/>
      <dgm:t>
        <a:bodyPr/>
        <a:lstStyle/>
        <a:p>
          <a:endParaRPr lang="pt-BR"/>
        </a:p>
      </dgm:t>
    </dgm:pt>
    <dgm:pt modelId="{E5226F2C-53F3-4A18-9A92-7C3225A0C875}" type="sibTrans" cxnId="{50574A99-A738-442E-8A85-EDB08969F778}">
      <dgm:prSet/>
      <dgm:spPr/>
      <dgm:t>
        <a:bodyPr/>
        <a:lstStyle/>
        <a:p>
          <a:endParaRPr lang="pt-BR"/>
        </a:p>
      </dgm:t>
    </dgm:pt>
    <dgm:pt modelId="{B419A5F6-0658-4693-8E04-97CB1E4BCD7D}">
      <dgm:prSet phldrT="[Texto]" custT="1"/>
      <dgm:spPr/>
      <dgm:t>
        <a:bodyPr/>
        <a:lstStyle/>
        <a:p>
          <a:pPr algn="ctr"/>
          <a:r>
            <a:rPr lang="pt-BR" sz="1050" b="1" i="1" dirty="0" err="1" smtClean="0"/>
            <a:t>Leszek</a:t>
          </a:r>
          <a:r>
            <a:rPr lang="pt-BR" sz="1050" b="1" i="1" dirty="0" smtClean="0"/>
            <a:t> Trajano</a:t>
          </a:r>
        </a:p>
      </dgm:t>
    </dgm:pt>
    <dgm:pt modelId="{8BC83B63-AD71-48C6-9B12-D4EAF339BAC3}" type="parTrans" cxnId="{25A646E9-064C-405E-B5FC-F00AED8FE239}">
      <dgm:prSet/>
      <dgm:spPr/>
      <dgm:t>
        <a:bodyPr/>
        <a:lstStyle/>
        <a:p>
          <a:endParaRPr lang="pt-BR"/>
        </a:p>
      </dgm:t>
    </dgm:pt>
    <dgm:pt modelId="{20B2594C-F2B6-4F68-8B78-D8448A5E8240}" type="sibTrans" cxnId="{25A646E9-064C-405E-B5FC-F00AED8FE239}">
      <dgm:prSet/>
      <dgm:spPr/>
      <dgm:t>
        <a:bodyPr/>
        <a:lstStyle/>
        <a:p>
          <a:endParaRPr lang="pt-BR"/>
        </a:p>
      </dgm:t>
    </dgm:pt>
    <dgm:pt modelId="{5B4AC045-9ABD-48C4-9476-F1EC948AE6C5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Humberto Marques</a:t>
          </a:r>
        </a:p>
      </dgm:t>
    </dgm:pt>
    <dgm:pt modelId="{551B4D45-4EFB-4125-9E8C-33A22447BCA8}" type="parTrans" cxnId="{BA42AEDA-6F46-4591-88E6-F358F18D0C36}">
      <dgm:prSet/>
      <dgm:spPr/>
      <dgm:t>
        <a:bodyPr/>
        <a:lstStyle/>
        <a:p>
          <a:endParaRPr lang="pt-BR"/>
        </a:p>
      </dgm:t>
    </dgm:pt>
    <dgm:pt modelId="{6728E1DD-DC01-484A-8C7F-262CC79D0788}" type="sibTrans" cxnId="{BA42AEDA-6F46-4591-88E6-F358F18D0C36}">
      <dgm:prSet/>
      <dgm:spPr/>
      <dgm:t>
        <a:bodyPr/>
        <a:lstStyle/>
        <a:p>
          <a:endParaRPr lang="pt-BR"/>
        </a:p>
      </dgm:t>
    </dgm:pt>
    <dgm:pt modelId="{E14D537B-1445-4239-947B-82991AC02CC2}">
      <dgm:prSet phldrT="[Texto]" custT="1"/>
      <dgm:spPr/>
      <dgm:t>
        <a:bodyPr/>
        <a:lstStyle/>
        <a:p>
          <a:pPr algn="ctr"/>
          <a:r>
            <a:rPr lang="pt-BR" sz="1200" b="1" i="1" dirty="0" smtClean="0"/>
            <a:t>Automatizar BPA</a:t>
          </a:r>
          <a:endParaRPr lang="pt-BR" sz="1600" b="1" i="1" dirty="0"/>
        </a:p>
      </dgm:t>
    </dgm:pt>
    <dgm:pt modelId="{7FF314A5-F3DE-4A6B-A380-50C7CF3A4B52}" type="parTrans" cxnId="{7B8B782E-FF71-48E4-8B69-6EE3518EF984}">
      <dgm:prSet/>
      <dgm:spPr/>
      <dgm:t>
        <a:bodyPr/>
        <a:lstStyle/>
        <a:p>
          <a:endParaRPr lang="pt-BR"/>
        </a:p>
      </dgm:t>
    </dgm:pt>
    <dgm:pt modelId="{E951B437-330E-4421-A2BB-5C966C6229A5}" type="sibTrans" cxnId="{7B8B782E-FF71-48E4-8B69-6EE3518EF984}">
      <dgm:prSet/>
      <dgm:spPr/>
      <dgm:t>
        <a:bodyPr/>
        <a:lstStyle/>
        <a:p>
          <a:endParaRPr lang="pt-BR"/>
        </a:p>
      </dgm:t>
    </dgm:pt>
    <dgm:pt modelId="{77774809-0C93-4381-8350-C30644688CED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Conclusão do Curso ADS</a:t>
          </a:r>
          <a:endParaRPr lang="pt-BR" sz="1200" b="1" i="1" u="none" dirty="0"/>
        </a:p>
      </dgm:t>
    </dgm:pt>
    <dgm:pt modelId="{E4A74C8F-5525-4FE2-94FF-B5AC5EAFA80C}" type="sibTrans" cxnId="{6523D02E-7BBB-4082-8E15-F4D7CCD35A98}">
      <dgm:prSet/>
      <dgm:spPr/>
      <dgm:t>
        <a:bodyPr/>
        <a:lstStyle/>
        <a:p>
          <a:endParaRPr lang="pt-BR"/>
        </a:p>
      </dgm:t>
    </dgm:pt>
    <dgm:pt modelId="{B4A793D0-89DD-4CC0-9C86-345A1D809499}" type="parTrans" cxnId="{6523D02E-7BBB-4082-8E15-F4D7CCD35A98}">
      <dgm:prSet/>
      <dgm:spPr/>
      <dgm:t>
        <a:bodyPr/>
        <a:lstStyle/>
        <a:p>
          <a:endParaRPr lang="pt-BR"/>
        </a:p>
      </dgm:t>
    </dgm:pt>
    <dgm:pt modelId="{B43966CE-1623-4DBB-957A-DEE8604AAB86}">
      <dgm:prSet phldrT="[Texto]" custT="1"/>
      <dgm:spPr/>
      <dgm:t>
        <a:bodyPr/>
        <a:lstStyle/>
        <a:p>
          <a:pPr algn="ctr"/>
          <a:r>
            <a:rPr lang="pt-BR" sz="1050" b="1" i="1" dirty="0" smtClean="0"/>
            <a:t>BPAD</a:t>
          </a:r>
        </a:p>
      </dgm:t>
    </dgm:pt>
    <dgm:pt modelId="{54D63EAD-BE61-46A2-9733-C66FC6C65734}" type="parTrans" cxnId="{F75D8D94-C876-46F9-BC4D-2E8634EBAF07}">
      <dgm:prSet/>
      <dgm:spPr/>
      <dgm:t>
        <a:bodyPr/>
        <a:lstStyle/>
        <a:p>
          <a:endParaRPr lang="pt-BR"/>
        </a:p>
      </dgm:t>
    </dgm:pt>
    <dgm:pt modelId="{0239DD97-85BD-4494-AEF6-635EE1C71B0A}" type="sibTrans" cxnId="{F75D8D94-C876-46F9-BC4D-2E8634EBAF07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C8FA111-7096-4E7A-9B50-9516AAD9154F}" type="pres">
      <dgm:prSet presAssocID="{7FA5D023-37F5-41EE-AF51-EABC453F5AEB}" presName="vertFlow" presStyleCnt="0"/>
      <dgm:spPr/>
    </dgm:pt>
    <dgm:pt modelId="{A513658F-21AA-449D-A2EA-811AD5495845}" type="pres">
      <dgm:prSet presAssocID="{7FA5D023-37F5-41EE-AF51-EABC453F5AEB}" presName="header" presStyleLbl="node1" presStyleIdx="0" presStyleCnt="4"/>
      <dgm:spPr/>
      <dgm:t>
        <a:bodyPr/>
        <a:lstStyle/>
        <a:p>
          <a:endParaRPr lang="pt-BR"/>
        </a:p>
      </dgm:t>
    </dgm:pt>
    <dgm:pt modelId="{0234F2EC-CDE9-4692-A034-13639A8CFD8E}" type="pres">
      <dgm:prSet presAssocID="{B4A793D0-89DD-4CC0-9C86-345A1D809499}" presName="parTrans" presStyleLbl="sibTrans2D1" presStyleIdx="0" presStyleCnt="7"/>
      <dgm:spPr/>
      <dgm:t>
        <a:bodyPr/>
        <a:lstStyle/>
        <a:p>
          <a:endParaRPr lang="pt-BR"/>
        </a:p>
      </dgm:t>
    </dgm:pt>
    <dgm:pt modelId="{70DE9777-DAE8-491C-AF02-71BB2FD3BE61}" type="pres">
      <dgm:prSet presAssocID="{77774809-0C93-4381-8350-C30644688CED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7CF7A28-CE59-47D0-B062-8DA56E58E487}" type="pres">
      <dgm:prSet presAssocID="{7FA5D023-37F5-41EE-AF51-EABC453F5AEB}" presName="hSp" presStyleCnt="0"/>
      <dgm:spPr/>
    </dgm:pt>
    <dgm:pt modelId="{CECD5CF2-1A48-47AD-94C3-046E17B6B465}" type="pres">
      <dgm:prSet presAssocID="{BC2FD89B-17B9-4899-BE42-6112369D295A}" presName="vertFlow" presStyleCnt="0"/>
      <dgm:spPr/>
    </dgm:pt>
    <dgm:pt modelId="{8F2F23F2-C8FE-44A5-9B05-6DCFC0134675}" type="pres">
      <dgm:prSet presAssocID="{BC2FD89B-17B9-4899-BE42-6112369D295A}" presName="header" presStyleLbl="node1" presStyleIdx="1" presStyleCnt="4"/>
      <dgm:spPr/>
      <dgm:t>
        <a:bodyPr/>
        <a:lstStyle/>
        <a:p>
          <a:endParaRPr lang="pt-BR"/>
        </a:p>
      </dgm:t>
    </dgm:pt>
    <dgm:pt modelId="{F21921E5-A706-46F9-8AF9-D3D6DF97BC47}" type="pres">
      <dgm:prSet presAssocID="{7FF314A5-F3DE-4A6B-A380-50C7CF3A4B52}" presName="parTrans" presStyleLbl="sibTrans2D1" presStyleIdx="1" presStyleCnt="7"/>
      <dgm:spPr/>
      <dgm:t>
        <a:bodyPr/>
        <a:lstStyle/>
        <a:p>
          <a:endParaRPr lang="pt-BR"/>
        </a:p>
      </dgm:t>
    </dgm:pt>
    <dgm:pt modelId="{67C6F7BD-BA6D-48A7-8C32-A176742AA092}" type="pres">
      <dgm:prSet presAssocID="{E14D537B-1445-4239-947B-82991AC02CC2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4FF88E6-C781-4565-9D91-951697C6E643}" type="pres">
      <dgm:prSet presAssocID="{BC2FD89B-17B9-4899-BE42-6112369D295A}" presName="hSp" presStyleCnt="0"/>
      <dgm:spPr/>
    </dgm:pt>
    <dgm:pt modelId="{4A6D96C7-7F43-4371-A9C3-F491114C5503}" type="pres">
      <dgm:prSet presAssocID="{4FE1DD99-B441-4023-8D7D-F4816AD38645}" presName="vertFlow" presStyleCnt="0"/>
      <dgm:spPr/>
    </dgm:pt>
    <dgm:pt modelId="{DFF758D4-F6A0-4407-B068-77D67667F514}" type="pres">
      <dgm:prSet presAssocID="{4FE1DD99-B441-4023-8D7D-F4816AD38645}" presName="header" presStyleLbl="node1" presStyleIdx="2" presStyleCnt="4"/>
      <dgm:spPr/>
      <dgm:t>
        <a:bodyPr/>
        <a:lstStyle/>
        <a:p>
          <a:endParaRPr lang="pt-BR"/>
        </a:p>
      </dgm:t>
    </dgm:pt>
    <dgm:pt modelId="{6E7C4F53-F195-401E-9A9F-C2144155056E}" type="pres">
      <dgm:prSet presAssocID="{AB1CC3C4-9DF8-41EA-8F85-2B33DD06F0EE}" presName="parTrans" presStyleLbl="sibTrans2D1" presStyleIdx="2" presStyleCnt="7"/>
      <dgm:spPr/>
      <dgm:t>
        <a:bodyPr/>
        <a:lstStyle/>
        <a:p>
          <a:endParaRPr lang="pt-BR"/>
        </a:p>
      </dgm:t>
    </dgm:pt>
    <dgm:pt modelId="{18E6207C-EF06-4E10-99FB-CC0A958DBF6B}" type="pres">
      <dgm:prSet presAssocID="{DEE2AEA9-E729-4C27-BB38-EB5D7EE53317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0B6EDC-22F6-45BC-970C-1FCD91C73A9C}" type="pres">
      <dgm:prSet presAssocID="{9BDFA5D5-564A-4199-A120-17CFA2B575CB}" presName="sibTrans" presStyleLbl="sibTrans2D1" presStyleIdx="3" presStyleCnt="7"/>
      <dgm:spPr/>
      <dgm:t>
        <a:bodyPr/>
        <a:lstStyle/>
        <a:p>
          <a:endParaRPr lang="pt-BR"/>
        </a:p>
      </dgm:t>
    </dgm:pt>
    <dgm:pt modelId="{04E4EA95-55F7-4D9B-9676-4F32E3E03938}" type="pres">
      <dgm:prSet presAssocID="{C327678E-6E68-440F-A6E7-0172419B721E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87EDD6-1BA2-4C02-89DF-2A363DCB6115}" type="pres">
      <dgm:prSet presAssocID="{E5226F2C-53F3-4A18-9A92-7C3225A0C875}" presName="sibTrans" presStyleLbl="sibTrans2D1" presStyleIdx="4" presStyleCnt="7"/>
      <dgm:spPr/>
      <dgm:t>
        <a:bodyPr/>
        <a:lstStyle/>
        <a:p>
          <a:endParaRPr lang="pt-BR"/>
        </a:p>
      </dgm:t>
    </dgm:pt>
    <dgm:pt modelId="{8BC6E432-84DF-400F-A2A1-3C7B57AFAFF9}" type="pres">
      <dgm:prSet presAssocID="{B419A5F6-0658-4693-8E04-97CB1E4BCD7D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0389767-E0EC-4D33-920D-AE6F504E7276}" type="pres">
      <dgm:prSet presAssocID="{20B2594C-F2B6-4F68-8B78-D8448A5E8240}" presName="sibTrans" presStyleLbl="sibTrans2D1" presStyleIdx="5" presStyleCnt="7"/>
      <dgm:spPr/>
      <dgm:t>
        <a:bodyPr/>
        <a:lstStyle/>
        <a:p>
          <a:endParaRPr lang="pt-BR"/>
        </a:p>
      </dgm:t>
    </dgm:pt>
    <dgm:pt modelId="{93FC8A33-72A6-4C52-9418-B8F8D37DC94F}" type="pres">
      <dgm:prSet presAssocID="{5B4AC045-9ABD-48C4-9476-F1EC948AE6C5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F87559A-C305-4FAF-AE45-89A81C2F8CBF}" type="pres">
      <dgm:prSet presAssocID="{4FE1DD99-B441-4023-8D7D-F4816AD38645}" presName="hSp" presStyleCnt="0"/>
      <dgm:spPr/>
    </dgm:pt>
    <dgm:pt modelId="{379BF476-802C-4F98-A8CE-272E2A4A7BEA}" type="pres">
      <dgm:prSet presAssocID="{BECD8AB4-5B2B-440E-9B1B-692E7B6F02EC}" presName="vertFlow" presStyleCnt="0"/>
      <dgm:spPr/>
    </dgm:pt>
    <dgm:pt modelId="{2E5BF738-A4CB-4E63-A78E-18DEC3CF0A09}" type="pres">
      <dgm:prSet presAssocID="{BECD8AB4-5B2B-440E-9B1B-692E7B6F02EC}" presName="header" presStyleLbl="node1" presStyleIdx="3" presStyleCnt="4"/>
      <dgm:spPr/>
      <dgm:t>
        <a:bodyPr/>
        <a:lstStyle/>
        <a:p>
          <a:endParaRPr lang="pt-BR"/>
        </a:p>
      </dgm:t>
    </dgm:pt>
    <dgm:pt modelId="{102BE9CF-23F6-44AE-82A1-8B234E1AF4C1}" type="pres">
      <dgm:prSet presAssocID="{54D63EAD-BE61-46A2-9733-C66FC6C65734}" presName="parTrans" presStyleLbl="sibTrans2D1" presStyleIdx="6" presStyleCnt="7"/>
      <dgm:spPr/>
      <dgm:t>
        <a:bodyPr/>
        <a:lstStyle/>
        <a:p>
          <a:endParaRPr lang="pt-BR"/>
        </a:p>
      </dgm:t>
    </dgm:pt>
    <dgm:pt modelId="{6D456397-400B-4379-9416-5490EE83713C}" type="pres">
      <dgm:prSet presAssocID="{B43966CE-1623-4DBB-957A-DEE8604AAB86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B04CC4B-E98C-4DA7-AA96-A19F5C508A39}" srcId="{08CBE1EF-291F-49FF-9216-BF8D24382816}" destId="{BECD8AB4-5B2B-440E-9B1B-692E7B6F02EC}" srcOrd="3" destOrd="0" parTransId="{FA0D5033-2582-40A9-B000-41B28983C8E9}" sibTransId="{88B94AC5-0351-46E0-A3B4-0F12FC40922C}"/>
    <dgm:cxn modelId="{00883AC4-E6E9-47F5-8251-AAB84DBE8D27}" type="presOf" srcId="{DEE2AEA9-E729-4C27-BB38-EB5D7EE53317}" destId="{18E6207C-EF06-4E10-99FB-CC0A958DBF6B}" srcOrd="0" destOrd="0" presId="urn:microsoft.com/office/officeart/2005/8/layout/lProcess1"/>
    <dgm:cxn modelId="{25A646E9-064C-405E-B5FC-F00AED8FE239}" srcId="{4FE1DD99-B441-4023-8D7D-F4816AD38645}" destId="{B419A5F6-0658-4693-8E04-97CB1E4BCD7D}" srcOrd="2" destOrd="0" parTransId="{8BC83B63-AD71-48C6-9B12-D4EAF339BAC3}" sibTransId="{20B2594C-F2B6-4F68-8B78-D8448A5E8240}"/>
    <dgm:cxn modelId="{966E393B-BACC-4702-BA3E-A2333F86CA10}" type="presOf" srcId="{E14D537B-1445-4239-947B-82991AC02CC2}" destId="{67C6F7BD-BA6D-48A7-8C32-A176742AA092}" srcOrd="0" destOrd="0" presId="urn:microsoft.com/office/officeart/2005/8/layout/lProcess1"/>
    <dgm:cxn modelId="{5C1B133B-BC47-4F96-9613-5F0F3F3986A3}" type="presOf" srcId="{7FA5D023-37F5-41EE-AF51-EABC453F5AEB}" destId="{A513658F-21AA-449D-A2EA-811AD5495845}" srcOrd="0" destOrd="0" presId="urn:microsoft.com/office/officeart/2005/8/layout/lProcess1"/>
    <dgm:cxn modelId="{BD3841FC-BC0B-41B3-B93D-8F9EAE3C226C}" type="presOf" srcId="{B43966CE-1623-4DBB-957A-DEE8604AAB86}" destId="{6D456397-400B-4379-9416-5490EE83713C}" srcOrd="0" destOrd="0" presId="urn:microsoft.com/office/officeart/2005/8/layout/lProcess1"/>
    <dgm:cxn modelId="{920B9430-0CA4-4EBC-B88D-61854B32E66D}" type="presOf" srcId="{77774809-0C93-4381-8350-C30644688CED}" destId="{70DE9777-DAE8-491C-AF02-71BB2FD3BE61}" srcOrd="0" destOrd="0" presId="urn:microsoft.com/office/officeart/2005/8/layout/lProcess1"/>
    <dgm:cxn modelId="{151DC164-63D5-4C07-A6D8-8DFFE4375B34}" type="presOf" srcId="{BECD8AB4-5B2B-440E-9B1B-692E7B6F02EC}" destId="{2E5BF738-A4CB-4E63-A78E-18DEC3CF0A09}" srcOrd="0" destOrd="0" presId="urn:microsoft.com/office/officeart/2005/8/layout/lProcess1"/>
    <dgm:cxn modelId="{AF5F3EC8-B9BF-4A41-B422-BC5AAF7DB67A}" type="presOf" srcId="{54D63EAD-BE61-46A2-9733-C66FC6C65734}" destId="{102BE9CF-23F6-44AE-82A1-8B234E1AF4C1}" srcOrd="0" destOrd="0" presId="urn:microsoft.com/office/officeart/2005/8/layout/lProcess1"/>
    <dgm:cxn modelId="{75D92B43-703D-4420-AE5D-37124BE082C1}" type="presOf" srcId="{08CBE1EF-291F-49FF-9216-BF8D24382816}" destId="{9F2717B7-3380-4165-890D-62CC02ECD9AA}" srcOrd="0" destOrd="0" presId="urn:microsoft.com/office/officeart/2005/8/layout/lProcess1"/>
    <dgm:cxn modelId="{20E015D2-9E92-45E0-9123-ED22CB665A32}" type="presOf" srcId="{20B2594C-F2B6-4F68-8B78-D8448A5E8240}" destId="{60389767-E0EC-4D33-920D-AE6F504E7276}" srcOrd="0" destOrd="0" presId="urn:microsoft.com/office/officeart/2005/8/layout/lProcess1"/>
    <dgm:cxn modelId="{F75D8D94-C876-46F9-BC4D-2E8634EBAF07}" srcId="{BECD8AB4-5B2B-440E-9B1B-692E7B6F02EC}" destId="{B43966CE-1623-4DBB-957A-DEE8604AAB86}" srcOrd="0" destOrd="0" parTransId="{54D63EAD-BE61-46A2-9733-C66FC6C65734}" sibTransId="{0239DD97-85BD-4494-AEF6-635EE1C71B0A}"/>
    <dgm:cxn modelId="{61010167-4EE6-4520-8BD7-E75EACFD842D}" type="presOf" srcId="{5B4AC045-9ABD-48C4-9476-F1EC948AE6C5}" destId="{93FC8A33-72A6-4C52-9418-B8F8D37DC94F}" srcOrd="0" destOrd="0" presId="urn:microsoft.com/office/officeart/2005/8/layout/lProcess1"/>
    <dgm:cxn modelId="{F12ACB35-27FE-4B59-AB5A-3B5D398D8FAB}" srcId="{08CBE1EF-291F-49FF-9216-BF8D24382816}" destId="{4FE1DD99-B441-4023-8D7D-F4816AD38645}" srcOrd="2" destOrd="0" parTransId="{104AEFA1-D9DD-42E8-B310-970F49C788CA}" sibTransId="{6C2F3216-542B-442B-B550-01D9034DE146}"/>
    <dgm:cxn modelId="{BA42AEDA-6F46-4591-88E6-F358F18D0C36}" srcId="{4FE1DD99-B441-4023-8D7D-F4816AD38645}" destId="{5B4AC045-9ABD-48C4-9476-F1EC948AE6C5}" srcOrd="3" destOrd="0" parTransId="{551B4D45-4EFB-4125-9E8C-33A22447BCA8}" sibTransId="{6728E1DD-DC01-484A-8C7F-262CC79D0788}"/>
    <dgm:cxn modelId="{70CA4D56-A7F0-4167-9B28-74519D546D2A}" srcId="{4FE1DD99-B441-4023-8D7D-F4816AD38645}" destId="{DEE2AEA9-E729-4C27-BB38-EB5D7EE53317}" srcOrd="0" destOrd="0" parTransId="{AB1CC3C4-9DF8-41EA-8F85-2B33DD06F0EE}" sibTransId="{9BDFA5D5-564A-4199-A120-17CFA2B575CB}"/>
    <dgm:cxn modelId="{6523D02E-7BBB-4082-8E15-F4D7CCD35A98}" srcId="{7FA5D023-37F5-41EE-AF51-EABC453F5AEB}" destId="{77774809-0C93-4381-8350-C30644688CED}" srcOrd="0" destOrd="0" parTransId="{B4A793D0-89DD-4CC0-9C86-345A1D809499}" sibTransId="{E4A74C8F-5525-4FE2-94FF-B5AC5EAFA80C}"/>
    <dgm:cxn modelId="{4FDC97AF-E2EC-43B8-AF61-0657DC8B71B0}" srcId="{08CBE1EF-291F-49FF-9216-BF8D24382816}" destId="{7FA5D023-37F5-41EE-AF51-EABC453F5AEB}" srcOrd="0" destOrd="0" parTransId="{48A6FEA6-8B45-418B-BD7E-610CEFD72942}" sibTransId="{AC705A28-D43E-4D36-8EE9-1129412E98AA}"/>
    <dgm:cxn modelId="{4DF701AE-0963-44A9-B6C7-275588D9E054}" type="presOf" srcId="{BC2FD89B-17B9-4899-BE42-6112369D295A}" destId="{8F2F23F2-C8FE-44A5-9B05-6DCFC0134675}" srcOrd="0" destOrd="0" presId="urn:microsoft.com/office/officeart/2005/8/layout/lProcess1"/>
    <dgm:cxn modelId="{66D5E079-C3ED-4289-A10B-59C2A3A5FD94}" type="presOf" srcId="{4FE1DD99-B441-4023-8D7D-F4816AD38645}" destId="{DFF758D4-F6A0-4407-B068-77D67667F514}" srcOrd="0" destOrd="0" presId="urn:microsoft.com/office/officeart/2005/8/layout/lProcess1"/>
    <dgm:cxn modelId="{CAAB57E8-A226-45CB-A39E-6CCE8A3A0084}" type="presOf" srcId="{7FF314A5-F3DE-4A6B-A380-50C7CF3A4B52}" destId="{F21921E5-A706-46F9-8AF9-D3D6DF97BC47}" srcOrd="0" destOrd="0" presId="urn:microsoft.com/office/officeart/2005/8/layout/lProcess1"/>
    <dgm:cxn modelId="{AAC9A7CA-47A9-467F-AA19-CB5C54158A50}" type="presOf" srcId="{AB1CC3C4-9DF8-41EA-8F85-2B33DD06F0EE}" destId="{6E7C4F53-F195-401E-9A9F-C2144155056E}" srcOrd="0" destOrd="0" presId="urn:microsoft.com/office/officeart/2005/8/layout/lProcess1"/>
    <dgm:cxn modelId="{098D89AB-2495-4D2E-A053-0BD4929C40A1}" type="presOf" srcId="{B4A793D0-89DD-4CC0-9C86-345A1D809499}" destId="{0234F2EC-CDE9-4692-A034-13639A8CFD8E}" srcOrd="0" destOrd="0" presId="urn:microsoft.com/office/officeart/2005/8/layout/lProcess1"/>
    <dgm:cxn modelId="{B1547FF3-980C-4C75-8A2D-C5D1269A3587}" type="presOf" srcId="{E5226F2C-53F3-4A18-9A92-7C3225A0C875}" destId="{4487EDD6-1BA2-4C02-89DF-2A363DCB6115}" srcOrd="0" destOrd="0" presId="urn:microsoft.com/office/officeart/2005/8/layout/lProcess1"/>
    <dgm:cxn modelId="{4A61E64A-379C-47A2-A728-7E9E60E43633}" type="presOf" srcId="{B419A5F6-0658-4693-8E04-97CB1E4BCD7D}" destId="{8BC6E432-84DF-400F-A2A1-3C7B57AFAFF9}" srcOrd="0" destOrd="0" presId="urn:microsoft.com/office/officeart/2005/8/layout/lProcess1"/>
    <dgm:cxn modelId="{227EA6F1-29A8-4CAE-B54D-E1EA6599D5B4}" srcId="{08CBE1EF-291F-49FF-9216-BF8D24382816}" destId="{BC2FD89B-17B9-4899-BE42-6112369D295A}" srcOrd="1" destOrd="0" parTransId="{BA3654F2-8B65-4F31-95FF-BFB9D7302EBE}" sibTransId="{2BE59A6E-86C8-4F80-9160-4432315D6DA6}"/>
    <dgm:cxn modelId="{1C7A4F86-9333-42D1-9F3D-A5B7D405E061}" type="presOf" srcId="{C327678E-6E68-440F-A6E7-0172419B721E}" destId="{04E4EA95-55F7-4D9B-9676-4F32E3E03938}" srcOrd="0" destOrd="0" presId="urn:microsoft.com/office/officeart/2005/8/layout/lProcess1"/>
    <dgm:cxn modelId="{6C5D9A00-F160-41C8-AA52-829BCF17815A}" type="presOf" srcId="{9BDFA5D5-564A-4199-A120-17CFA2B575CB}" destId="{A70B6EDC-22F6-45BC-970C-1FCD91C73A9C}" srcOrd="0" destOrd="0" presId="urn:microsoft.com/office/officeart/2005/8/layout/lProcess1"/>
    <dgm:cxn modelId="{7B8B782E-FF71-48E4-8B69-6EE3518EF984}" srcId="{BC2FD89B-17B9-4899-BE42-6112369D295A}" destId="{E14D537B-1445-4239-947B-82991AC02CC2}" srcOrd="0" destOrd="0" parTransId="{7FF314A5-F3DE-4A6B-A380-50C7CF3A4B52}" sibTransId="{E951B437-330E-4421-A2BB-5C966C6229A5}"/>
    <dgm:cxn modelId="{50574A99-A738-442E-8A85-EDB08969F778}" srcId="{4FE1DD99-B441-4023-8D7D-F4816AD38645}" destId="{C327678E-6E68-440F-A6E7-0172419B721E}" srcOrd="1" destOrd="0" parTransId="{994842C0-84EC-4B98-BBBD-D661FEF38800}" sibTransId="{E5226F2C-53F3-4A18-9A92-7C3225A0C875}"/>
    <dgm:cxn modelId="{ED5DB9F5-5A2C-4CFA-B5D5-1D4EB09433B7}" type="presParOf" srcId="{9F2717B7-3380-4165-890D-62CC02ECD9AA}" destId="{EC8FA111-7096-4E7A-9B50-9516AAD9154F}" srcOrd="0" destOrd="0" presId="urn:microsoft.com/office/officeart/2005/8/layout/lProcess1"/>
    <dgm:cxn modelId="{A9CCDD47-1586-46F6-B1EA-724FD4F9F960}" type="presParOf" srcId="{EC8FA111-7096-4E7A-9B50-9516AAD9154F}" destId="{A513658F-21AA-449D-A2EA-811AD5495845}" srcOrd="0" destOrd="0" presId="urn:microsoft.com/office/officeart/2005/8/layout/lProcess1"/>
    <dgm:cxn modelId="{1074CF97-7FB4-4AAE-8F09-AC984141206C}" type="presParOf" srcId="{EC8FA111-7096-4E7A-9B50-9516AAD9154F}" destId="{0234F2EC-CDE9-4692-A034-13639A8CFD8E}" srcOrd="1" destOrd="0" presId="urn:microsoft.com/office/officeart/2005/8/layout/lProcess1"/>
    <dgm:cxn modelId="{9CBA7C07-4BB6-4B28-8978-250090BA30D3}" type="presParOf" srcId="{EC8FA111-7096-4E7A-9B50-9516AAD9154F}" destId="{70DE9777-DAE8-491C-AF02-71BB2FD3BE61}" srcOrd="2" destOrd="0" presId="urn:microsoft.com/office/officeart/2005/8/layout/lProcess1"/>
    <dgm:cxn modelId="{3E646E60-C3CD-4B3E-972C-E26BBC11117B}" type="presParOf" srcId="{9F2717B7-3380-4165-890D-62CC02ECD9AA}" destId="{E7CF7A28-CE59-47D0-B062-8DA56E58E487}" srcOrd="1" destOrd="0" presId="urn:microsoft.com/office/officeart/2005/8/layout/lProcess1"/>
    <dgm:cxn modelId="{936167A8-51CF-4BD7-A74B-996C35D0C262}" type="presParOf" srcId="{9F2717B7-3380-4165-890D-62CC02ECD9AA}" destId="{CECD5CF2-1A48-47AD-94C3-046E17B6B465}" srcOrd="2" destOrd="0" presId="urn:microsoft.com/office/officeart/2005/8/layout/lProcess1"/>
    <dgm:cxn modelId="{B8ED5298-66B6-4241-B815-2C8CAD4426E3}" type="presParOf" srcId="{CECD5CF2-1A48-47AD-94C3-046E17B6B465}" destId="{8F2F23F2-C8FE-44A5-9B05-6DCFC0134675}" srcOrd="0" destOrd="0" presId="urn:microsoft.com/office/officeart/2005/8/layout/lProcess1"/>
    <dgm:cxn modelId="{6D78BFAC-E3D1-4D69-B1DA-1CFBC048A78B}" type="presParOf" srcId="{CECD5CF2-1A48-47AD-94C3-046E17B6B465}" destId="{F21921E5-A706-46F9-8AF9-D3D6DF97BC47}" srcOrd="1" destOrd="0" presId="urn:microsoft.com/office/officeart/2005/8/layout/lProcess1"/>
    <dgm:cxn modelId="{FD1B8785-1357-4628-9D2F-FE09B024748E}" type="presParOf" srcId="{CECD5CF2-1A48-47AD-94C3-046E17B6B465}" destId="{67C6F7BD-BA6D-48A7-8C32-A176742AA092}" srcOrd="2" destOrd="0" presId="urn:microsoft.com/office/officeart/2005/8/layout/lProcess1"/>
    <dgm:cxn modelId="{369E6E99-02DA-4F83-993F-C3F32BB5E6BF}" type="presParOf" srcId="{9F2717B7-3380-4165-890D-62CC02ECD9AA}" destId="{14FF88E6-C781-4565-9D91-951697C6E643}" srcOrd="3" destOrd="0" presId="urn:microsoft.com/office/officeart/2005/8/layout/lProcess1"/>
    <dgm:cxn modelId="{0EEE8B47-C469-44D4-8969-72FF2DC16B74}" type="presParOf" srcId="{9F2717B7-3380-4165-890D-62CC02ECD9AA}" destId="{4A6D96C7-7F43-4371-A9C3-F491114C5503}" srcOrd="4" destOrd="0" presId="urn:microsoft.com/office/officeart/2005/8/layout/lProcess1"/>
    <dgm:cxn modelId="{ED346012-C609-4311-A242-4486229AF0B8}" type="presParOf" srcId="{4A6D96C7-7F43-4371-A9C3-F491114C5503}" destId="{DFF758D4-F6A0-4407-B068-77D67667F514}" srcOrd="0" destOrd="0" presId="urn:microsoft.com/office/officeart/2005/8/layout/lProcess1"/>
    <dgm:cxn modelId="{31A47AEB-7624-4235-8C2F-6F4B13E96546}" type="presParOf" srcId="{4A6D96C7-7F43-4371-A9C3-F491114C5503}" destId="{6E7C4F53-F195-401E-9A9F-C2144155056E}" srcOrd="1" destOrd="0" presId="urn:microsoft.com/office/officeart/2005/8/layout/lProcess1"/>
    <dgm:cxn modelId="{1B76B1BE-2411-411B-B276-6E35652238BD}" type="presParOf" srcId="{4A6D96C7-7F43-4371-A9C3-F491114C5503}" destId="{18E6207C-EF06-4E10-99FB-CC0A958DBF6B}" srcOrd="2" destOrd="0" presId="urn:microsoft.com/office/officeart/2005/8/layout/lProcess1"/>
    <dgm:cxn modelId="{2124D5F9-33C6-456B-8B49-CE73B8C65A12}" type="presParOf" srcId="{4A6D96C7-7F43-4371-A9C3-F491114C5503}" destId="{A70B6EDC-22F6-45BC-970C-1FCD91C73A9C}" srcOrd="3" destOrd="0" presId="urn:microsoft.com/office/officeart/2005/8/layout/lProcess1"/>
    <dgm:cxn modelId="{8A980799-0754-4D3B-8CB9-B42F0492F0BD}" type="presParOf" srcId="{4A6D96C7-7F43-4371-A9C3-F491114C5503}" destId="{04E4EA95-55F7-4D9B-9676-4F32E3E03938}" srcOrd="4" destOrd="0" presId="urn:microsoft.com/office/officeart/2005/8/layout/lProcess1"/>
    <dgm:cxn modelId="{D4749B08-F001-49D5-82BC-EB3F6482D7B2}" type="presParOf" srcId="{4A6D96C7-7F43-4371-A9C3-F491114C5503}" destId="{4487EDD6-1BA2-4C02-89DF-2A363DCB6115}" srcOrd="5" destOrd="0" presId="urn:microsoft.com/office/officeart/2005/8/layout/lProcess1"/>
    <dgm:cxn modelId="{AD875FCB-2526-4581-B706-05A2CEFDB9B7}" type="presParOf" srcId="{4A6D96C7-7F43-4371-A9C3-F491114C5503}" destId="{8BC6E432-84DF-400F-A2A1-3C7B57AFAFF9}" srcOrd="6" destOrd="0" presId="urn:microsoft.com/office/officeart/2005/8/layout/lProcess1"/>
    <dgm:cxn modelId="{DE2D0C5E-B1C5-4F52-ABF5-530977E88A39}" type="presParOf" srcId="{4A6D96C7-7F43-4371-A9C3-F491114C5503}" destId="{60389767-E0EC-4D33-920D-AE6F504E7276}" srcOrd="7" destOrd="0" presId="urn:microsoft.com/office/officeart/2005/8/layout/lProcess1"/>
    <dgm:cxn modelId="{760EE7ED-D988-42FE-8F8E-0E85EB0EAB91}" type="presParOf" srcId="{4A6D96C7-7F43-4371-A9C3-F491114C5503}" destId="{93FC8A33-72A6-4C52-9418-B8F8D37DC94F}" srcOrd="8" destOrd="0" presId="urn:microsoft.com/office/officeart/2005/8/layout/lProcess1"/>
    <dgm:cxn modelId="{8B4CE2F8-44D3-4684-8F3C-F59E7C042F78}" type="presParOf" srcId="{9F2717B7-3380-4165-890D-62CC02ECD9AA}" destId="{DF87559A-C305-4FAF-AE45-89A81C2F8CBF}" srcOrd="5" destOrd="0" presId="urn:microsoft.com/office/officeart/2005/8/layout/lProcess1"/>
    <dgm:cxn modelId="{05BEB53E-2DAE-4D18-BB45-D082B25A01BE}" type="presParOf" srcId="{9F2717B7-3380-4165-890D-62CC02ECD9AA}" destId="{379BF476-802C-4F98-A8CE-272E2A4A7BEA}" srcOrd="6" destOrd="0" presId="urn:microsoft.com/office/officeart/2005/8/layout/lProcess1"/>
    <dgm:cxn modelId="{9D17D6E9-6DCD-4A6D-86C0-2A2E98500C97}" type="presParOf" srcId="{379BF476-802C-4F98-A8CE-272E2A4A7BEA}" destId="{2E5BF738-A4CB-4E63-A78E-18DEC3CF0A09}" srcOrd="0" destOrd="0" presId="urn:microsoft.com/office/officeart/2005/8/layout/lProcess1"/>
    <dgm:cxn modelId="{B9F7E0DF-EA86-4182-8942-BC303CA29EE8}" type="presParOf" srcId="{379BF476-802C-4F98-A8CE-272E2A4A7BEA}" destId="{102BE9CF-23F6-44AE-82A1-8B234E1AF4C1}" srcOrd="1" destOrd="0" presId="urn:microsoft.com/office/officeart/2005/8/layout/lProcess1"/>
    <dgm:cxn modelId="{03C94236-8FE0-4F22-93C4-18B872581902}" type="presParOf" srcId="{379BF476-802C-4F98-A8CE-272E2A4A7BEA}" destId="{6D456397-400B-4379-9416-5490EE83713C}" srcOrd="2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FA5D023-37F5-41EE-AF51-EABC453F5AEB}">
      <dgm:prSet phldrT="[Texto]" custT="1"/>
      <dgm:spPr/>
      <dgm:t>
        <a:bodyPr/>
        <a:lstStyle/>
        <a:p>
          <a:pPr algn="ctr"/>
          <a:r>
            <a:rPr lang="pt-BR" sz="1400" dirty="0" smtClean="0"/>
            <a:t>TAP – Termo de Abertura do Projeto</a:t>
          </a:r>
          <a:endParaRPr lang="pt-BR" sz="1400" b="1" i="1" u="none" dirty="0"/>
        </a:p>
      </dgm:t>
    </dgm:pt>
    <dgm:pt modelId="{AC705A28-D43E-4D36-8EE9-1129412E98AA}" type="sibTrans" cxnId="{4FDC97AF-E2EC-43B8-AF61-0657DC8B71B0}">
      <dgm:prSet/>
      <dgm:spPr/>
      <dgm:t>
        <a:bodyPr/>
        <a:lstStyle/>
        <a:p>
          <a:endParaRPr lang="pt-BR" sz="3600"/>
        </a:p>
      </dgm:t>
    </dgm:pt>
    <dgm:pt modelId="{48A6FEA6-8B45-418B-BD7E-610CEFD72942}" type="parTrans" cxnId="{4FDC97AF-E2EC-43B8-AF61-0657DC8B71B0}">
      <dgm:prSet/>
      <dgm:spPr/>
      <dgm:t>
        <a:bodyPr/>
        <a:lstStyle/>
        <a:p>
          <a:endParaRPr lang="pt-BR" sz="3600"/>
        </a:p>
      </dgm:t>
    </dgm:pt>
    <dgm:pt modelId="{DA9DC32E-3CD5-43A7-B1D0-6745FCA80328}">
      <dgm:prSet phldrT="[Texto]" custT="1"/>
      <dgm:spPr/>
      <dgm:t>
        <a:bodyPr/>
        <a:lstStyle/>
        <a:p>
          <a:r>
            <a:rPr lang="pt-BR" sz="1200" dirty="0" smtClean="0"/>
            <a:t>DEP – Declaração do Escopo</a:t>
          </a:r>
        </a:p>
      </dgm:t>
    </dgm:pt>
    <dgm:pt modelId="{DCC94FE2-728D-4A08-82C1-CF53B8F83FE2}" type="parTrans" cxnId="{2A755EA4-672B-4AAC-8602-FF6AFE25C623}">
      <dgm:prSet/>
      <dgm:spPr/>
      <dgm:t>
        <a:bodyPr/>
        <a:lstStyle/>
        <a:p>
          <a:endParaRPr lang="pt-BR"/>
        </a:p>
      </dgm:t>
    </dgm:pt>
    <dgm:pt modelId="{D4FFB151-6FE9-476F-9DEB-1A4E51E42286}" type="sibTrans" cxnId="{2A755EA4-672B-4AAC-8602-FF6AFE25C623}">
      <dgm:prSet/>
      <dgm:spPr/>
      <dgm:t>
        <a:bodyPr/>
        <a:lstStyle/>
        <a:p>
          <a:endParaRPr lang="pt-BR"/>
        </a:p>
      </dgm:t>
    </dgm:pt>
    <dgm:pt modelId="{380BF19E-94CC-4D45-8AC1-65ED7BD042E7}">
      <dgm:prSet phldrT="[Texto]" custT="1"/>
      <dgm:spPr/>
      <dgm:t>
        <a:bodyPr/>
        <a:lstStyle/>
        <a:p>
          <a:r>
            <a:rPr lang="pt-BR" sz="1200" dirty="0" smtClean="0"/>
            <a:t>DVP – Documento de Visão</a:t>
          </a:r>
        </a:p>
      </dgm:t>
    </dgm:pt>
    <dgm:pt modelId="{84DCCAFB-508A-4F37-9F66-9289D55F5192}" type="parTrans" cxnId="{334D41CC-AA9B-412C-BEBC-BCEF41E11D4B}">
      <dgm:prSet/>
      <dgm:spPr/>
      <dgm:t>
        <a:bodyPr/>
        <a:lstStyle/>
        <a:p>
          <a:endParaRPr lang="pt-BR"/>
        </a:p>
      </dgm:t>
    </dgm:pt>
    <dgm:pt modelId="{3B3C2433-2B73-48A9-B77A-241BDF4A8A8E}" type="sibTrans" cxnId="{334D41CC-AA9B-412C-BEBC-BCEF41E11D4B}">
      <dgm:prSet/>
      <dgm:spPr/>
      <dgm:t>
        <a:bodyPr/>
        <a:lstStyle/>
        <a:p>
          <a:endParaRPr lang="pt-BR"/>
        </a:p>
      </dgm:t>
    </dgm:pt>
    <dgm:pt modelId="{1304BBDA-CD73-4A29-81D2-D721D48C2BEA}">
      <dgm:prSet phldrT="[Texto]" custT="1"/>
      <dgm:spPr/>
      <dgm:t>
        <a:bodyPr/>
        <a:lstStyle/>
        <a:p>
          <a:r>
            <a:rPr lang="pt-BR" sz="1200" dirty="0" smtClean="0"/>
            <a:t>DRP – Documento de Requisitos</a:t>
          </a:r>
        </a:p>
      </dgm:t>
    </dgm:pt>
    <dgm:pt modelId="{C52B4BEB-3CAE-4037-B0D8-F8765EDECC1C}" type="parTrans" cxnId="{DC9C00CB-6103-4F8A-901F-D40105CD2F15}">
      <dgm:prSet/>
      <dgm:spPr/>
      <dgm:t>
        <a:bodyPr/>
        <a:lstStyle/>
        <a:p>
          <a:endParaRPr lang="pt-BR"/>
        </a:p>
      </dgm:t>
    </dgm:pt>
    <dgm:pt modelId="{04051159-F0F2-4F8A-9284-70ED183A8066}" type="sibTrans" cxnId="{DC9C00CB-6103-4F8A-901F-D40105CD2F15}">
      <dgm:prSet/>
      <dgm:spPr/>
      <dgm:t>
        <a:bodyPr/>
        <a:lstStyle/>
        <a:p>
          <a:endParaRPr lang="pt-BR"/>
        </a:p>
      </dgm:t>
    </dgm:pt>
    <dgm:pt modelId="{9D9742A0-8DCF-41FD-A335-B51883EF69F5}">
      <dgm:prSet phldrT="[Texto]" custT="1"/>
      <dgm:spPr/>
      <dgm:t>
        <a:bodyPr/>
        <a:lstStyle/>
        <a:p>
          <a:r>
            <a:rPr lang="pt-BR" sz="1200" dirty="0" smtClean="0"/>
            <a:t>DD – Dicionário de Dados</a:t>
          </a:r>
        </a:p>
      </dgm:t>
    </dgm:pt>
    <dgm:pt modelId="{DC7E85AF-C88C-44CE-8CBB-AF1444B90FA7}" type="parTrans" cxnId="{D822C7D4-477E-474F-9FAD-D9BBB6C0444B}">
      <dgm:prSet/>
      <dgm:spPr/>
      <dgm:t>
        <a:bodyPr/>
        <a:lstStyle/>
        <a:p>
          <a:endParaRPr lang="pt-BR"/>
        </a:p>
      </dgm:t>
    </dgm:pt>
    <dgm:pt modelId="{1341ACC0-2DDA-4FAB-8D88-246D484F3CC1}" type="sibTrans" cxnId="{D822C7D4-477E-474F-9FAD-D9BBB6C0444B}">
      <dgm:prSet/>
      <dgm:spPr/>
      <dgm:t>
        <a:bodyPr/>
        <a:lstStyle/>
        <a:p>
          <a:endParaRPr lang="pt-BR"/>
        </a:p>
      </dgm:t>
    </dgm:pt>
    <dgm:pt modelId="{AB846E81-67AE-4C1C-B623-E31B9FCA390B}">
      <dgm:prSet phldrT="[Texto]" custT="1"/>
      <dgm:spPr/>
      <dgm:t>
        <a:bodyPr/>
        <a:lstStyle/>
        <a:p>
          <a:r>
            <a:rPr lang="pt-BR" sz="1200" dirty="0" smtClean="0"/>
            <a:t>DCU – Diagramas de Caso de Uso</a:t>
          </a:r>
        </a:p>
      </dgm:t>
    </dgm:pt>
    <dgm:pt modelId="{ABD1CAEA-28AA-44E1-A09E-A9B9AA075A3F}" type="parTrans" cxnId="{1EFB856D-ECBF-4DBC-936C-64E10937FBCB}">
      <dgm:prSet/>
      <dgm:spPr/>
      <dgm:t>
        <a:bodyPr/>
        <a:lstStyle/>
        <a:p>
          <a:endParaRPr lang="pt-BR"/>
        </a:p>
      </dgm:t>
    </dgm:pt>
    <dgm:pt modelId="{DEC05889-4CAC-447A-9CEC-11FD9B559C19}" type="sibTrans" cxnId="{1EFB856D-ECBF-4DBC-936C-64E10937FBCB}">
      <dgm:prSet/>
      <dgm:spPr/>
      <dgm:t>
        <a:bodyPr/>
        <a:lstStyle/>
        <a:p>
          <a:endParaRPr lang="pt-BR"/>
        </a:p>
      </dgm:t>
    </dgm:pt>
    <dgm:pt modelId="{54F44171-99E6-43CB-889D-8F51B6DA532A}">
      <dgm:prSet phldrT="[Texto]" custT="1"/>
      <dgm:spPr/>
      <dgm:t>
        <a:bodyPr/>
        <a:lstStyle/>
        <a:p>
          <a:r>
            <a:rPr lang="pt-BR" sz="1200" dirty="0" smtClean="0"/>
            <a:t>DC – Diagramas de Classes</a:t>
          </a:r>
        </a:p>
      </dgm:t>
    </dgm:pt>
    <dgm:pt modelId="{C469A985-3799-4321-B5A4-763832CD2BFC}" type="parTrans" cxnId="{B4EE37F2-F9B9-4D98-8A0B-84A2AE0257EA}">
      <dgm:prSet/>
      <dgm:spPr/>
      <dgm:t>
        <a:bodyPr/>
        <a:lstStyle/>
        <a:p>
          <a:endParaRPr lang="pt-BR"/>
        </a:p>
      </dgm:t>
    </dgm:pt>
    <dgm:pt modelId="{4A1888B5-B68E-4F70-AE98-3EFAA8F4AB1E}" type="sibTrans" cxnId="{B4EE37F2-F9B9-4D98-8A0B-84A2AE0257EA}">
      <dgm:prSet/>
      <dgm:spPr/>
      <dgm:t>
        <a:bodyPr/>
        <a:lstStyle/>
        <a:p>
          <a:endParaRPr lang="pt-BR"/>
        </a:p>
      </dgm:t>
    </dgm:pt>
    <dgm:pt modelId="{F9BEEB21-CE07-41D1-A8DA-91B7B71FFC2F}">
      <dgm:prSet phldrT="[Texto]" custT="1"/>
      <dgm:spPr/>
      <dgm:t>
        <a:bodyPr/>
        <a:lstStyle/>
        <a:p>
          <a:r>
            <a:rPr lang="pt-BR" sz="1200" dirty="0" smtClean="0"/>
            <a:t>DS – Diagramas de Seqüência</a:t>
          </a:r>
        </a:p>
      </dgm:t>
    </dgm:pt>
    <dgm:pt modelId="{8601E442-CBA5-4CC7-99E0-5218A8AD1343}" type="parTrans" cxnId="{7C05C7B1-88E2-4023-8C6C-76D933B4EFE6}">
      <dgm:prSet/>
      <dgm:spPr/>
      <dgm:t>
        <a:bodyPr/>
        <a:lstStyle/>
        <a:p>
          <a:endParaRPr lang="pt-BR"/>
        </a:p>
      </dgm:t>
    </dgm:pt>
    <dgm:pt modelId="{833DE756-B537-4808-BCD6-C8BF33AFEBAF}" type="sibTrans" cxnId="{7C05C7B1-88E2-4023-8C6C-76D933B4EFE6}">
      <dgm:prSet/>
      <dgm:spPr/>
      <dgm:t>
        <a:bodyPr/>
        <a:lstStyle/>
        <a:p>
          <a:endParaRPr lang="pt-BR"/>
        </a:p>
      </dgm:t>
    </dgm:pt>
    <dgm:pt modelId="{5CFE1529-73A6-4F70-B907-C4B6AC169F0A}">
      <dgm:prSet phldrT="[Texto]" custT="1"/>
      <dgm:spPr/>
      <dgm:t>
        <a:bodyPr/>
        <a:lstStyle/>
        <a:p>
          <a:r>
            <a:rPr lang="pt-BR" sz="1200" dirty="0" smtClean="0"/>
            <a:t>MR – Modelagem Relacional</a:t>
          </a:r>
        </a:p>
      </dgm:t>
    </dgm:pt>
    <dgm:pt modelId="{10EB5BAA-FA6B-4138-AAEF-0889B0029EF9}" type="parTrans" cxnId="{5D1A759E-F619-45F5-81DC-AAACD62A2662}">
      <dgm:prSet/>
      <dgm:spPr/>
      <dgm:t>
        <a:bodyPr/>
        <a:lstStyle/>
        <a:p>
          <a:endParaRPr lang="pt-BR"/>
        </a:p>
      </dgm:t>
    </dgm:pt>
    <dgm:pt modelId="{AB1FB102-2F86-48C7-8B15-D078FD2BAA75}" type="sibTrans" cxnId="{5D1A759E-F619-45F5-81DC-AAACD62A2662}">
      <dgm:prSet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PMBOK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B2744AA8-EAB4-445B-BEEA-DDE0E68FAE16}">
      <dgm:prSet phldrT="[Texto]"/>
      <dgm:spPr/>
      <dgm:t>
        <a:bodyPr/>
        <a:lstStyle/>
        <a:p>
          <a:r>
            <a:rPr lang="pt-BR" dirty="0" smtClean="0"/>
            <a:t>RUP</a:t>
          </a:r>
        </a:p>
      </dgm:t>
    </dgm:pt>
    <dgm:pt modelId="{C5154C6C-A097-406C-BCBD-4F02C107268F}" type="parTrans" cxnId="{0E12C77C-6C30-4345-B99C-9F28BED938E1}">
      <dgm:prSet/>
      <dgm:spPr/>
      <dgm:t>
        <a:bodyPr/>
        <a:lstStyle/>
        <a:p>
          <a:endParaRPr lang="pt-BR"/>
        </a:p>
      </dgm:t>
    </dgm:pt>
    <dgm:pt modelId="{30D9C8CB-2EB3-4095-A5FA-AEB3820144C1}" type="sibTrans" cxnId="{0E12C77C-6C30-4345-B99C-9F28BED938E1}">
      <dgm:prSet/>
      <dgm:spPr/>
      <dgm:t>
        <a:bodyPr/>
        <a:lstStyle/>
        <a:p>
          <a:endParaRPr lang="pt-BR"/>
        </a:p>
      </dgm:t>
    </dgm:pt>
    <dgm:pt modelId="{D7FF62D9-C972-483F-BB6D-0B07D2E74B11}">
      <dgm:prSet phldrT="[Texto]"/>
      <dgm:spPr/>
      <dgm:t>
        <a:bodyPr/>
        <a:lstStyle/>
        <a:p>
          <a:r>
            <a:rPr lang="pt-BR" dirty="0" smtClean="0"/>
            <a:t>Banco de Dados</a:t>
          </a:r>
        </a:p>
      </dgm:t>
    </dgm:pt>
    <dgm:pt modelId="{8DFCEB1C-B0B6-4BC2-938C-20FABDDF074D}" type="parTrans" cxnId="{AC08A7C3-75D4-4E49-9A43-070B6AC66735}">
      <dgm:prSet/>
      <dgm:spPr/>
      <dgm:t>
        <a:bodyPr/>
        <a:lstStyle/>
        <a:p>
          <a:endParaRPr lang="pt-BR"/>
        </a:p>
      </dgm:t>
    </dgm:pt>
    <dgm:pt modelId="{81603F53-0AD5-4D94-9201-28734F2784F0}" type="sibTrans" cxnId="{AC08A7C3-75D4-4E49-9A43-070B6AC66735}">
      <dgm:prSet/>
      <dgm:spPr/>
      <dgm:t>
        <a:bodyPr/>
        <a:lstStyle/>
        <a:p>
          <a:endParaRPr lang="pt-BR"/>
        </a:p>
      </dgm:t>
    </dgm:pt>
    <dgm:pt modelId="{AE3EFEC4-C7DB-4952-8260-83CEED4D204F}">
      <dgm:prSet phldrT="[Texto]" custT="1"/>
      <dgm:spPr/>
      <dgm:t>
        <a:bodyPr/>
        <a:lstStyle/>
        <a:p>
          <a:r>
            <a:rPr lang="pt-BR" sz="1200" dirty="0" smtClean="0"/>
            <a:t>Script SQL</a:t>
          </a:r>
        </a:p>
      </dgm:t>
    </dgm:pt>
    <dgm:pt modelId="{9500847C-2923-427C-AD52-F7EA5EFBEC70}" type="parTrans" cxnId="{D7809F7C-367F-4693-9F91-16F95D1DA5BD}">
      <dgm:prSet/>
      <dgm:spPr/>
      <dgm:t>
        <a:bodyPr/>
        <a:lstStyle/>
        <a:p>
          <a:endParaRPr lang="pt-BR"/>
        </a:p>
      </dgm:t>
    </dgm:pt>
    <dgm:pt modelId="{9D63D2A3-D3D4-452E-8B83-0C64FEA88FE1}" type="sibTrans" cxnId="{D7809F7C-367F-4693-9F91-16F95D1DA5BD}">
      <dgm:prSet/>
      <dgm:spPr/>
      <dgm:t>
        <a:bodyPr/>
        <a:lstStyle/>
        <a:p>
          <a:endParaRPr lang="pt-BR"/>
        </a:p>
      </dgm:t>
    </dgm:pt>
    <dgm:pt modelId="{AC06B4AD-C17C-48D5-A922-0509F6F92AAD}">
      <dgm:prSet phldrT="[Texto]"/>
      <dgm:spPr/>
      <dgm:t>
        <a:bodyPr/>
        <a:lstStyle/>
        <a:p>
          <a:r>
            <a:rPr lang="pt-BR" dirty="0" smtClean="0"/>
            <a:t>Modelagem</a:t>
          </a:r>
        </a:p>
      </dgm:t>
    </dgm:pt>
    <dgm:pt modelId="{D4C4D746-236D-4907-9C2C-76D9A173CF1C}" type="parTrans" cxnId="{7301191F-C9C4-4DA3-8EE9-E60D6E5E5EF4}">
      <dgm:prSet/>
      <dgm:spPr/>
      <dgm:t>
        <a:bodyPr/>
        <a:lstStyle/>
        <a:p>
          <a:endParaRPr lang="pt-BR"/>
        </a:p>
      </dgm:t>
    </dgm:pt>
    <dgm:pt modelId="{0F4C518D-2A66-47BA-85BD-575DECDE0E2A}" type="sibTrans" cxnId="{7301191F-C9C4-4DA3-8EE9-E60D6E5E5EF4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4"/>
      <dgm:spPr/>
      <dgm:t>
        <a:bodyPr/>
        <a:lstStyle/>
        <a:p>
          <a:endParaRPr lang="pt-BR"/>
        </a:p>
      </dgm:t>
    </dgm:pt>
    <dgm:pt modelId="{FB43B1B1-C1F1-4D66-B1D6-C43081F08774}" type="pres">
      <dgm:prSet presAssocID="{48A6FEA6-8B45-418B-BD7E-610CEFD72942}" presName="parTrans" presStyleLbl="sibTrans2D1" presStyleIdx="0" presStyleCnt="10"/>
      <dgm:spPr/>
      <dgm:t>
        <a:bodyPr/>
        <a:lstStyle/>
        <a:p>
          <a:endParaRPr lang="pt-BR"/>
        </a:p>
      </dgm:t>
    </dgm:pt>
    <dgm:pt modelId="{109CC597-E928-4D5A-B889-FC092017E204}" type="pres">
      <dgm:prSet presAssocID="{7FA5D023-37F5-41EE-AF51-EABC453F5AEB}" presName="child" presStyleLbl="alignAccFollow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DC38D1-D4A3-41CD-85E7-6B19FDF73E27}" type="pres">
      <dgm:prSet presAssocID="{AC705A28-D43E-4D36-8EE9-1129412E98AA}" presName="sibTrans" presStyleLbl="sibTrans2D1" presStyleIdx="1" presStyleCnt="10"/>
      <dgm:spPr/>
      <dgm:t>
        <a:bodyPr/>
        <a:lstStyle/>
        <a:p>
          <a:endParaRPr lang="pt-BR"/>
        </a:p>
      </dgm:t>
    </dgm:pt>
    <dgm:pt modelId="{7765B2D4-180D-4C86-B1A9-CB05D2745676}" type="pres">
      <dgm:prSet presAssocID="{DA9DC32E-3CD5-43A7-B1D0-6745FCA80328}" presName="child" presStyleLbl="alignAccFollow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DC03087D-72BD-49CB-8609-8E12891BF422}" type="pres">
      <dgm:prSet presAssocID="{B2744AA8-EAB4-445B-BEEA-DDE0E68FAE16}" presName="vertFlow" presStyleCnt="0"/>
      <dgm:spPr/>
    </dgm:pt>
    <dgm:pt modelId="{B7705C41-0495-4017-8751-9BF4D345DF42}" type="pres">
      <dgm:prSet presAssocID="{B2744AA8-EAB4-445B-BEEA-DDE0E68FAE16}" presName="header" presStyleLbl="node1" presStyleIdx="1" presStyleCnt="4"/>
      <dgm:spPr/>
      <dgm:t>
        <a:bodyPr/>
        <a:lstStyle/>
        <a:p>
          <a:endParaRPr lang="pt-BR"/>
        </a:p>
      </dgm:t>
    </dgm:pt>
    <dgm:pt modelId="{DF4D5972-759B-434D-A516-A8869C0CCD0F}" type="pres">
      <dgm:prSet presAssocID="{84DCCAFB-508A-4F37-9F66-9289D55F5192}" presName="parTrans" presStyleLbl="sibTrans2D1" presStyleIdx="2" presStyleCnt="10"/>
      <dgm:spPr/>
      <dgm:t>
        <a:bodyPr/>
        <a:lstStyle/>
        <a:p>
          <a:endParaRPr lang="pt-BR"/>
        </a:p>
      </dgm:t>
    </dgm:pt>
    <dgm:pt modelId="{590F16EF-03E3-4FC2-A83A-D10DEC04E02A}" type="pres">
      <dgm:prSet presAssocID="{380BF19E-94CC-4D45-8AC1-65ED7BD042E7}" presName="child" presStyleLbl="alignAccFollow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8B3558-AB32-4887-B3ED-3EBDE5C6340D}" type="pres">
      <dgm:prSet presAssocID="{3B3C2433-2B73-48A9-B77A-241BDF4A8A8E}" presName="sibTrans" presStyleLbl="sibTrans2D1" presStyleIdx="3" presStyleCnt="10"/>
      <dgm:spPr/>
      <dgm:t>
        <a:bodyPr/>
        <a:lstStyle/>
        <a:p>
          <a:endParaRPr lang="pt-BR"/>
        </a:p>
      </dgm:t>
    </dgm:pt>
    <dgm:pt modelId="{7879651E-4952-4215-A6C0-D13AFF70FE36}" type="pres">
      <dgm:prSet presAssocID="{1304BBDA-CD73-4A29-81D2-D721D48C2BEA}" presName="child" presStyleLbl="alignAccFollow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D7C227-9E79-4A92-BE10-9B82927CFDAE}" type="pres">
      <dgm:prSet presAssocID="{B2744AA8-EAB4-445B-BEEA-DDE0E68FAE16}" presName="hSp" presStyleCnt="0"/>
      <dgm:spPr/>
    </dgm:pt>
    <dgm:pt modelId="{05D571F5-007E-4524-86FF-B95BB9B0B224}" type="pres">
      <dgm:prSet presAssocID="{D7FF62D9-C972-483F-BB6D-0B07D2E74B11}" presName="vertFlow" presStyleCnt="0"/>
      <dgm:spPr/>
    </dgm:pt>
    <dgm:pt modelId="{08999249-763A-4D13-91DE-8813220A34A0}" type="pres">
      <dgm:prSet presAssocID="{D7FF62D9-C972-483F-BB6D-0B07D2E74B11}" presName="header" presStyleLbl="node1" presStyleIdx="2" presStyleCnt="4"/>
      <dgm:spPr/>
      <dgm:t>
        <a:bodyPr/>
        <a:lstStyle/>
        <a:p>
          <a:endParaRPr lang="pt-BR"/>
        </a:p>
      </dgm:t>
    </dgm:pt>
    <dgm:pt modelId="{E753C6E7-36A7-4759-BA4E-00472F9081E1}" type="pres">
      <dgm:prSet presAssocID="{DC7E85AF-C88C-44CE-8CBB-AF1444B90FA7}" presName="parTrans" presStyleLbl="sibTrans2D1" presStyleIdx="4" presStyleCnt="10"/>
      <dgm:spPr/>
      <dgm:t>
        <a:bodyPr/>
        <a:lstStyle/>
        <a:p>
          <a:endParaRPr lang="pt-BR"/>
        </a:p>
      </dgm:t>
    </dgm:pt>
    <dgm:pt modelId="{82131D3C-D401-4BDD-9B47-253DBCD4E2B0}" type="pres">
      <dgm:prSet presAssocID="{9D9742A0-8DCF-41FD-A335-B51883EF69F5}" presName="child" presStyleLbl="alignAccFollow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535A9E-AF07-4DF9-8633-CC83462D4BB8}" type="pres">
      <dgm:prSet presAssocID="{1341ACC0-2DDA-4FAB-8D88-246D484F3CC1}" presName="sibTrans" presStyleLbl="sibTrans2D1" presStyleIdx="5" presStyleCnt="10"/>
      <dgm:spPr/>
      <dgm:t>
        <a:bodyPr/>
        <a:lstStyle/>
        <a:p>
          <a:endParaRPr lang="pt-BR"/>
        </a:p>
      </dgm:t>
    </dgm:pt>
    <dgm:pt modelId="{77F25A47-C763-489D-8334-695E04B21E44}" type="pres">
      <dgm:prSet presAssocID="{AE3EFEC4-C7DB-4952-8260-83CEED4D204F}" presName="child" presStyleLbl="alignAccFollow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1DFAD0-B214-446D-ACB0-FB6293D45E09}" type="pres">
      <dgm:prSet presAssocID="{D7FF62D9-C972-483F-BB6D-0B07D2E74B11}" presName="hSp" presStyleCnt="0"/>
      <dgm:spPr/>
    </dgm:pt>
    <dgm:pt modelId="{BF8B3689-C8CF-40E8-BD83-4888A9BF3BE0}" type="pres">
      <dgm:prSet presAssocID="{AC06B4AD-C17C-48D5-A922-0509F6F92AAD}" presName="vertFlow" presStyleCnt="0"/>
      <dgm:spPr/>
    </dgm:pt>
    <dgm:pt modelId="{C0026CA4-146C-4879-A451-E17DBDAC2627}" type="pres">
      <dgm:prSet presAssocID="{AC06B4AD-C17C-48D5-A922-0509F6F92AAD}" presName="header" presStyleLbl="node1" presStyleIdx="3" presStyleCnt="4"/>
      <dgm:spPr/>
      <dgm:t>
        <a:bodyPr/>
        <a:lstStyle/>
        <a:p>
          <a:endParaRPr lang="pt-BR"/>
        </a:p>
      </dgm:t>
    </dgm:pt>
    <dgm:pt modelId="{18037566-23D6-4602-8CB2-D479CB9ECC23}" type="pres">
      <dgm:prSet presAssocID="{ABD1CAEA-28AA-44E1-A09E-A9B9AA075A3F}" presName="parTrans" presStyleLbl="sibTrans2D1" presStyleIdx="6" presStyleCnt="10"/>
      <dgm:spPr/>
      <dgm:t>
        <a:bodyPr/>
        <a:lstStyle/>
        <a:p>
          <a:endParaRPr lang="pt-BR"/>
        </a:p>
      </dgm:t>
    </dgm:pt>
    <dgm:pt modelId="{07BE273B-9C2C-4629-8771-8DB393E3D64F}" type="pres">
      <dgm:prSet presAssocID="{AB846E81-67AE-4C1C-B623-E31B9FCA390B}" presName="child" presStyleLbl="alignAccFollow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F031B3-C89C-421B-A5CA-125474514C10}" type="pres">
      <dgm:prSet presAssocID="{DEC05889-4CAC-447A-9CEC-11FD9B559C19}" presName="sibTrans" presStyleLbl="sibTrans2D1" presStyleIdx="7" presStyleCnt="10"/>
      <dgm:spPr/>
      <dgm:t>
        <a:bodyPr/>
        <a:lstStyle/>
        <a:p>
          <a:endParaRPr lang="pt-BR"/>
        </a:p>
      </dgm:t>
    </dgm:pt>
    <dgm:pt modelId="{E007A2BD-DCC8-4FE7-B240-6C5DE2296D6F}" type="pres">
      <dgm:prSet presAssocID="{54F44171-99E6-43CB-889D-8F51B6DA532A}" presName="child" presStyleLbl="alignAccFollow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F89DD75-F3CD-4143-9126-A37CAF4829A6}" type="pres">
      <dgm:prSet presAssocID="{4A1888B5-B68E-4F70-AE98-3EFAA8F4AB1E}" presName="sibTrans" presStyleLbl="sibTrans2D1" presStyleIdx="8" presStyleCnt="10"/>
      <dgm:spPr/>
      <dgm:t>
        <a:bodyPr/>
        <a:lstStyle/>
        <a:p>
          <a:endParaRPr lang="pt-BR"/>
        </a:p>
      </dgm:t>
    </dgm:pt>
    <dgm:pt modelId="{41CABF22-83B2-496A-8D08-7874DE2F6BB4}" type="pres">
      <dgm:prSet presAssocID="{F9BEEB21-CE07-41D1-A8DA-91B7B71FFC2F}" presName="child" presStyleLbl="alignAccFollow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3A6AF3-493A-4A4A-9F82-B5D65B76EE4E}" type="pres">
      <dgm:prSet presAssocID="{833DE756-B537-4808-BCD6-C8BF33AFEBAF}" presName="sibTrans" presStyleLbl="sibTrans2D1" presStyleIdx="9" presStyleCnt="10"/>
      <dgm:spPr/>
      <dgm:t>
        <a:bodyPr/>
        <a:lstStyle/>
        <a:p>
          <a:endParaRPr lang="pt-BR"/>
        </a:p>
      </dgm:t>
    </dgm:pt>
    <dgm:pt modelId="{C30CEDC9-4639-4D96-9208-485CB3EECF09}" type="pres">
      <dgm:prSet presAssocID="{5CFE1529-73A6-4F70-B907-C4B6AC169F0A}" presName="child" presStyleLbl="alignAccFollow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C013954-A7BB-4A3F-A8D1-2DAA3BB839C7}" type="presOf" srcId="{1341ACC0-2DDA-4FAB-8D88-246D484F3CC1}" destId="{29535A9E-AF07-4DF9-8633-CC83462D4BB8}" srcOrd="0" destOrd="0" presId="urn:microsoft.com/office/officeart/2005/8/layout/lProcess1"/>
    <dgm:cxn modelId="{1EFB856D-ECBF-4DBC-936C-64E10937FBCB}" srcId="{AC06B4AD-C17C-48D5-A922-0509F6F92AAD}" destId="{AB846E81-67AE-4C1C-B623-E31B9FCA390B}" srcOrd="0" destOrd="0" parTransId="{ABD1CAEA-28AA-44E1-A09E-A9B9AA075A3F}" sibTransId="{DEC05889-4CAC-447A-9CEC-11FD9B559C19}"/>
    <dgm:cxn modelId="{334D41CC-AA9B-412C-BEBC-BCEF41E11D4B}" srcId="{B2744AA8-EAB4-445B-BEEA-DDE0E68FAE16}" destId="{380BF19E-94CC-4D45-8AC1-65ED7BD042E7}" srcOrd="0" destOrd="0" parTransId="{84DCCAFB-508A-4F37-9F66-9289D55F5192}" sibTransId="{3B3C2433-2B73-48A9-B77A-241BDF4A8A8E}"/>
    <dgm:cxn modelId="{83C704A1-B45B-460F-90CE-658636F62D91}" type="presOf" srcId="{43329A8B-63C6-441F-B1E3-F6E8FCD1EC1A}" destId="{8A37306F-A061-4A09-8F33-E88AF0E2EE9F}" srcOrd="0" destOrd="0" presId="urn:microsoft.com/office/officeart/2005/8/layout/lProcess1"/>
    <dgm:cxn modelId="{14E25BA6-7EE1-4F57-BB9E-463840E5EE27}" type="presOf" srcId="{9D9742A0-8DCF-41FD-A335-B51883EF69F5}" destId="{82131D3C-D401-4BDD-9B47-253DBCD4E2B0}" srcOrd="0" destOrd="0" presId="urn:microsoft.com/office/officeart/2005/8/layout/lProcess1"/>
    <dgm:cxn modelId="{D6F4F6EA-5D10-414A-AB0C-0A491152F351}" type="presOf" srcId="{F9BEEB21-CE07-41D1-A8DA-91B7B71FFC2F}" destId="{41CABF22-83B2-496A-8D08-7874DE2F6BB4}" srcOrd="0" destOrd="0" presId="urn:microsoft.com/office/officeart/2005/8/layout/lProcess1"/>
    <dgm:cxn modelId="{9300911D-F211-431A-9431-092BCEEA482B}" type="presOf" srcId="{380BF19E-94CC-4D45-8AC1-65ED7BD042E7}" destId="{590F16EF-03E3-4FC2-A83A-D10DEC04E02A}" srcOrd="0" destOrd="0" presId="urn:microsoft.com/office/officeart/2005/8/layout/lProcess1"/>
    <dgm:cxn modelId="{0E12C77C-6C30-4345-B99C-9F28BED938E1}" srcId="{08CBE1EF-291F-49FF-9216-BF8D24382816}" destId="{B2744AA8-EAB4-445B-BEEA-DDE0E68FAE16}" srcOrd="1" destOrd="0" parTransId="{C5154C6C-A097-406C-BCBD-4F02C107268F}" sibTransId="{30D9C8CB-2EB3-4095-A5FA-AEB3820144C1}"/>
    <dgm:cxn modelId="{D8527A24-065F-4DC2-A8DE-E2B793575B85}" type="presOf" srcId="{833DE756-B537-4808-BCD6-C8BF33AFEBAF}" destId="{FF3A6AF3-493A-4A4A-9F82-B5D65B76EE4E}" srcOrd="0" destOrd="0" presId="urn:microsoft.com/office/officeart/2005/8/layout/lProcess1"/>
    <dgm:cxn modelId="{712896C2-EAE3-4811-95B2-E27107291A9E}" type="presOf" srcId="{AE3EFEC4-C7DB-4952-8260-83CEED4D204F}" destId="{77F25A47-C763-489D-8334-695E04B21E44}" srcOrd="0" destOrd="0" presId="urn:microsoft.com/office/officeart/2005/8/layout/lProcess1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7E3DE2CC-2F1E-483A-BE8E-8E3D3D574967}" type="presOf" srcId="{ABD1CAEA-28AA-44E1-A09E-A9B9AA075A3F}" destId="{18037566-23D6-4602-8CB2-D479CB9ECC23}" srcOrd="0" destOrd="0" presId="urn:microsoft.com/office/officeart/2005/8/layout/lProcess1"/>
    <dgm:cxn modelId="{D245F209-7C62-4B54-A9B2-F6B58EFF38E4}" type="presOf" srcId="{DA9DC32E-3CD5-43A7-B1D0-6745FCA80328}" destId="{7765B2D4-180D-4C86-B1A9-CB05D2745676}" srcOrd="0" destOrd="0" presId="urn:microsoft.com/office/officeart/2005/8/layout/lProcess1"/>
    <dgm:cxn modelId="{F0CEBB32-A8A1-4B5D-8CC0-F06C18E152BC}" type="presOf" srcId="{B2744AA8-EAB4-445B-BEEA-DDE0E68FAE16}" destId="{B7705C41-0495-4017-8751-9BF4D345DF42}" srcOrd="0" destOrd="0" presId="urn:microsoft.com/office/officeart/2005/8/layout/lProcess1"/>
    <dgm:cxn modelId="{DC9C00CB-6103-4F8A-901F-D40105CD2F15}" srcId="{B2744AA8-EAB4-445B-BEEA-DDE0E68FAE16}" destId="{1304BBDA-CD73-4A29-81D2-D721D48C2BEA}" srcOrd="1" destOrd="0" parTransId="{C52B4BEB-3CAE-4037-B0D8-F8765EDECC1C}" sibTransId="{04051159-F0F2-4F8A-9284-70ED183A8066}"/>
    <dgm:cxn modelId="{5D1A759E-F619-45F5-81DC-AAACD62A2662}" srcId="{AC06B4AD-C17C-48D5-A922-0509F6F92AAD}" destId="{5CFE1529-73A6-4F70-B907-C4B6AC169F0A}" srcOrd="3" destOrd="0" parTransId="{10EB5BAA-FA6B-4138-AAEF-0889B0029EF9}" sibTransId="{AB1FB102-2F86-48C7-8B15-D078FD2BAA75}"/>
    <dgm:cxn modelId="{5B5D0EBA-E1F4-489F-8D98-0B871964D666}" type="presOf" srcId="{84DCCAFB-508A-4F37-9F66-9289D55F5192}" destId="{DF4D5972-759B-434D-A516-A8869C0CCD0F}" srcOrd="0" destOrd="0" presId="urn:microsoft.com/office/officeart/2005/8/layout/lProcess1"/>
    <dgm:cxn modelId="{4CD534AF-2ADC-49E2-A1DD-F9E6E4624138}" type="presOf" srcId="{AB846E81-67AE-4C1C-B623-E31B9FCA390B}" destId="{07BE273B-9C2C-4629-8771-8DB393E3D64F}" srcOrd="0" destOrd="0" presId="urn:microsoft.com/office/officeart/2005/8/layout/lProcess1"/>
    <dgm:cxn modelId="{7301191F-C9C4-4DA3-8EE9-E60D6E5E5EF4}" srcId="{08CBE1EF-291F-49FF-9216-BF8D24382816}" destId="{AC06B4AD-C17C-48D5-A922-0509F6F92AAD}" srcOrd="3" destOrd="0" parTransId="{D4C4D746-236D-4907-9C2C-76D9A173CF1C}" sibTransId="{0F4C518D-2A66-47BA-85BD-575DECDE0E2A}"/>
    <dgm:cxn modelId="{D7809F7C-367F-4693-9F91-16F95D1DA5BD}" srcId="{D7FF62D9-C972-483F-BB6D-0B07D2E74B11}" destId="{AE3EFEC4-C7DB-4952-8260-83CEED4D204F}" srcOrd="1" destOrd="0" parTransId="{9500847C-2923-427C-AD52-F7EA5EFBEC70}" sibTransId="{9D63D2A3-D3D4-452E-8B83-0C64FEA88FE1}"/>
    <dgm:cxn modelId="{242B0B94-0181-4D50-A96A-B5160BC97503}" type="presOf" srcId="{1304BBDA-CD73-4A29-81D2-D721D48C2BEA}" destId="{7879651E-4952-4215-A6C0-D13AFF70FE36}" srcOrd="0" destOrd="0" presId="urn:microsoft.com/office/officeart/2005/8/layout/lProcess1"/>
    <dgm:cxn modelId="{D822C7D4-477E-474F-9FAD-D9BBB6C0444B}" srcId="{D7FF62D9-C972-483F-BB6D-0B07D2E74B11}" destId="{9D9742A0-8DCF-41FD-A335-B51883EF69F5}" srcOrd="0" destOrd="0" parTransId="{DC7E85AF-C88C-44CE-8CBB-AF1444B90FA7}" sibTransId="{1341ACC0-2DDA-4FAB-8D88-246D484F3CC1}"/>
    <dgm:cxn modelId="{AC08A7C3-75D4-4E49-9A43-070B6AC66735}" srcId="{08CBE1EF-291F-49FF-9216-BF8D24382816}" destId="{D7FF62D9-C972-483F-BB6D-0B07D2E74B11}" srcOrd="2" destOrd="0" parTransId="{8DFCEB1C-B0B6-4BC2-938C-20FABDDF074D}" sibTransId="{81603F53-0AD5-4D94-9201-28734F2784F0}"/>
    <dgm:cxn modelId="{4A813EC4-BF6F-4119-BA96-E1C8D7990248}" type="presOf" srcId="{AC705A28-D43E-4D36-8EE9-1129412E98AA}" destId="{88DC38D1-D4A3-41CD-85E7-6B19FDF73E27}" srcOrd="0" destOrd="0" presId="urn:microsoft.com/office/officeart/2005/8/layout/lProcess1"/>
    <dgm:cxn modelId="{E357C3C8-26D7-4478-8C56-529F58AA5473}" type="presOf" srcId="{7FA5D023-37F5-41EE-AF51-EABC453F5AEB}" destId="{109CC597-E928-4D5A-B889-FC092017E204}" srcOrd="0" destOrd="0" presId="urn:microsoft.com/office/officeart/2005/8/layout/lProcess1"/>
    <dgm:cxn modelId="{99D5CEA0-2EDE-413C-9114-64A05EAF0EEA}" type="presOf" srcId="{AC06B4AD-C17C-48D5-A922-0509F6F92AAD}" destId="{C0026CA4-146C-4879-A451-E17DBDAC2627}" srcOrd="0" destOrd="0" presId="urn:microsoft.com/office/officeart/2005/8/layout/lProcess1"/>
    <dgm:cxn modelId="{2413DDAE-A8B6-4E97-B65B-684D66CDE9C7}" type="presOf" srcId="{5CFE1529-73A6-4F70-B907-C4B6AC169F0A}" destId="{C30CEDC9-4639-4D96-9208-485CB3EECF09}" srcOrd="0" destOrd="0" presId="urn:microsoft.com/office/officeart/2005/8/layout/lProcess1"/>
    <dgm:cxn modelId="{43A9DEEE-B4D2-408D-9BD3-22F6C1178EA5}" type="presOf" srcId="{DC7E85AF-C88C-44CE-8CBB-AF1444B90FA7}" destId="{E753C6E7-36A7-4759-BA4E-00472F9081E1}" srcOrd="0" destOrd="0" presId="urn:microsoft.com/office/officeart/2005/8/layout/lProcess1"/>
    <dgm:cxn modelId="{1EDFFFDC-4C0F-45C5-951A-6C914A0608FF}" type="presOf" srcId="{54F44171-99E6-43CB-889D-8F51B6DA532A}" destId="{E007A2BD-DCC8-4FE7-B240-6C5DE2296D6F}" srcOrd="0" destOrd="0" presId="urn:microsoft.com/office/officeart/2005/8/layout/lProcess1"/>
    <dgm:cxn modelId="{4FDC97AF-E2EC-43B8-AF61-0657DC8B71B0}" srcId="{43329A8B-63C6-441F-B1E3-F6E8FCD1EC1A}" destId="{7FA5D023-37F5-41EE-AF51-EABC453F5AEB}" srcOrd="0" destOrd="0" parTransId="{48A6FEA6-8B45-418B-BD7E-610CEFD72942}" sibTransId="{AC705A28-D43E-4D36-8EE9-1129412E98AA}"/>
    <dgm:cxn modelId="{20349D5B-1085-4A28-B580-02588331E9FE}" type="presOf" srcId="{D7FF62D9-C972-483F-BB6D-0B07D2E74B11}" destId="{08999249-763A-4D13-91DE-8813220A34A0}" srcOrd="0" destOrd="0" presId="urn:microsoft.com/office/officeart/2005/8/layout/lProcess1"/>
    <dgm:cxn modelId="{F7EF58B8-37B4-4365-BD82-14E7C6C9ADB4}" type="presOf" srcId="{DEC05889-4CAC-447A-9CEC-11FD9B559C19}" destId="{9BF031B3-C89C-421B-A5CA-125474514C10}" srcOrd="0" destOrd="0" presId="urn:microsoft.com/office/officeart/2005/8/layout/lProcess1"/>
    <dgm:cxn modelId="{2150F387-BDC8-438C-8271-012858E23DD4}" type="presOf" srcId="{4A1888B5-B68E-4F70-AE98-3EFAA8F4AB1E}" destId="{3F89DD75-F3CD-4143-9126-A37CAF4829A6}" srcOrd="0" destOrd="0" presId="urn:microsoft.com/office/officeart/2005/8/layout/lProcess1"/>
    <dgm:cxn modelId="{2A755EA4-672B-4AAC-8602-FF6AFE25C623}" srcId="{43329A8B-63C6-441F-B1E3-F6E8FCD1EC1A}" destId="{DA9DC32E-3CD5-43A7-B1D0-6745FCA80328}" srcOrd="1" destOrd="0" parTransId="{DCC94FE2-728D-4A08-82C1-CF53B8F83FE2}" sibTransId="{D4FFB151-6FE9-476F-9DEB-1A4E51E42286}"/>
    <dgm:cxn modelId="{935BF5FC-9A5D-4A04-A24B-5B0F145F1630}" type="presOf" srcId="{08CBE1EF-291F-49FF-9216-BF8D24382816}" destId="{9F2717B7-3380-4165-890D-62CC02ECD9AA}" srcOrd="0" destOrd="0" presId="urn:microsoft.com/office/officeart/2005/8/layout/lProcess1"/>
    <dgm:cxn modelId="{8D32961C-4386-467A-B551-67C8C8D68633}" type="presOf" srcId="{3B3C2433-2B73-48A9-B77A-241BDF4A8A8E}" destId="{C48B3558-AB32-4887-B3ED-3EBDE5C6340D}" srcOrd="0" destOrd="0" presId="urn:microsoft.com/office/officeart/2005/8/layout/lProcess1"/>
    <dgm:cxn modelId="{B4EE37F2-F9B9-4D98-8A0B-84A2AE0257EA}" srcId="{AC06B4AD-C17C-48D5-A922-0509F6F92AAD}" destId="{54F44171-99E6-43CB-889D-8F51B6DA532A}" srcOrd="1" destOrd="0" parTransId="{C469A985-3799-4321-B5A4-763832CD2BFC}" sibTransId="{4A1888B5-B68E-4F70-AE98-3EFAA8F4AB1E}"/>
    <dgm:cxn modelId="{7C05C7B1-88E2-4023-8C6C-76D933B4EFE6}" srcId="{AC06B4AD-C17C-48D5-A922-0509F6F92AAD}" destId="{F9BEEB21-CE07-41D1-A8DA-91B7B71FFC2F}" srcOrd="2" destOrd="0" parTransId="{8601E442-CBA5-4CC7-99E0-5218A8AD1343}" sibTransId="{833DE756-B537-4808-BCD6-C8BF33AFEBAF}"/>
    <dgm:cxn modelId="{009BE5CE-BCC0-4A16-97E3-8D11D7B073D3}" type="presOf" srcId="{48A6FEA6-8B45-418B-BD7E-610CEFD72942}" destId="{FB43B1B1-C1F1-4D66-B1D6-C43081F08774}" srcOrd="0" destOrd="0" presId="urn:microsoft.com/office/officeart/2005/8/layout/lProcess1"/>
    <dgm:cxn modelId="{C58F5FBF-6668-4366-9669-D65936FEEC2E}" type="presParOf" srcId="{9F2717B7-3380-4165-890D-62CC02ECD9AA}" destId="{C3FBB71A-BB96-4D6D-865B-29EF8030F87F}" srcOrd="0" destOrd="0" presId="urn:microsoft.com/office/officeart/2005/8/layout/lProcess1"/>
    <dgm:cxn modelId="{8E0EB324-47E5-442E-9115-143DB8BBD65E}" type="presParOf" srcId="{C3FBB71A-BB96-4D6D-865B-29EF8030F87F}" destId="{8A37306F-A061-4A09-8F33-E88AF0E2EE9F}" srcOrd="0" destOrd="0" presId="urn:microsoft.com/office/officeart/2005/8/layout/lProcess1"/>
    <dgm:cxn modelId="{E2282C93-3495-4583-B2AA-22EA16ED9254}" type="presParOf" srcId="{C3FBB71A-BB96-4D6D-865B-29EF8030F87F}" destId="{FB43B1B1-C1F1-4D66-B1D6-C43081F08774}" srcOrd="1" destOrd="0" presId="urn:microsoft.com/office/officeart/2005/8/layout/lProcess1"/>
    <dgm:cxn modelId="{F7E85349-7563-40C6-830A-E90B4E45394A}" type="presParOf" srcId="{C3FBB71A-BB96-4D6D-865B-29EF8030F87F}" destId="{109CC597-E928-4D5A-B889-FC092017E204}" srcOrd="2" destOrd="0" presId="urn:microsoft.com/office/officeart/2005/8/layout/lProcess1"/>
    <dgm:cxn modelId="{3A5DDB96-2BFF-46C7-9D08-FD19C39BD8D4}" type="presParOf" srcId="{C3FBB71A-BB96-4D6D-865B-29EF8030F87F}" destId="{88DC38D1-D4A3-41CD-85E7-6B19FDF73E27}" srcOrd="3" destOrd="0" presId="urn:microsoft.com/office/officeart/2005/8/layout/lProcess1"/>
    <dgm:cxn modelId="{EB40C6B5-3520-4EA2-AE38-9867D98E9DD5}" type="presParOf" srcId="{C3FBB71A-BB96-4D6D-865B-29EF8030F87F}" destId="{7765B2D4-180D-4C86-B1A9-CB05D2745676}" srcOrd="4" destOrd="0" presId="urn:microsoft.com/office/officeart/2005/8/layout/lProcess1"/>
    <dgm:cxn modelId="{5491F076-4754-49C0-997E-E230132D2D35}" type="presParOf" srcId="{9F2717B7-3380-4165-890D-62CC02ECD9AA}" destId="{B5BD2078-B2C6-41B8-B66C-C04434038FAC}" srcOrd="1" destOrd="0" presId="urn:microsoft.com/office/officeart/2005/8/layout/lProcess1"/>
    <dgm:cxn modelId="{7E49279A-0673-46C3-8F8C-AFDE2EFE5518}" type="presParOf" srcId="{9F2717B7-3380-4165-890D-62CC02ECD9AA}" destId="{DC03087D-72BD-49CB-8609-8E12891BF422}" srcOrd="2" destOrd="0" presId="urn:microsoft.com/office/officeart/2005/8/layout/lProcess1"/>
    <dgm:cxn modelId="{4011D39C-10DB-4DC9-85AF-B202FE25F534}" type="presParOf" srcId="{DC03087D-72BD-49CB-8609-8E12891BF422}" destId="{B7705C41-0495-4017-8751-9BF4D345DF42}" srcOrd="0" destOrd="0" presId="urn:microsoft.com/office/officeart/2005/8/layout/lProcess1"/>
    <dgm:cxn modelId="{A59320FA-61B1-4134-9048-488F99EC0BF6}" type="presParOf" srcId="{DC03087D-72BD-49CB-8609-8E12891BF422}" destId="{DF4D5972-759B-434D-A516-A8869C0CCD0F}" srcOrd="1" destOrd="0" presId="urn:microsoft.com/office/officeart/2005/8/layout/lProcess1"/>
    <dgm:cxn modelId="{680C9827-8984-4F0A-A2C8-0CBAA0E99D0E}" type="presParOf" srcId="{DC03087D-72BD-49CB-8609-8E12891BF422}" destId="{590F16EF-03E3-4FC2-A83A-D10DEC04E02A}" srcOrd="2" destOrd="0" presId="urn:microsoft.com/office/officeart/2005/8/layout/lProcess1"/>
    <dgm:cxn modelId="{C071D94C-4958-4A6C-AF0E-F41B8106D236}" type="presParOf" srcId="{DC03087D-72BD-49CB-8609-8E12891BF422}" destId="{C48B3558-AB32-4887-B3ED-3EBDE5C6340D}" srcOrd="3" destOrd="0" presId="urn:microsoft.com/office/officeart/2005/8/layout/lProcess1"/>
    <dgm:cxn modelId="{551022FB-A4D3-4F27-A69E-08A57C9A6257}" type="presParOf" srcId="{DC03087D-72BD-49CB-8609-8E12891BF422}" destId="{7879651E-4952-4215-A6C0-D13AFF70FE36}" srcOrd="4" destOrd="0" presId="urn:microsoft.com/office/officeart/2005/8/layout/lProcess1"/>
    <dgm:cxn modelId="{DB47487F-DD50-4C29-ACEB-754F8F6725A1}" type="presParOf" srcId="{9F2717B7-3380-4165-890D-62CC02ECD9AA}" destId="{E9D7C227-9E79-4A92-BE10-9B82927CFDAE}" srcOrd="3" destOrd="0" presId="urn:microsoft.com/office/officeart/2005/8/layout/lProcess1"/>
    <dgm:cxn modelId="{43855438-6151-4771-B587-C8DD17580B5C}" type="presParOf" srcId="{9F2717B7-3380-4165-890D-62CC02ECD9AA}" destId="{05D571F5-007E-4524-86FF-B95BB9B0B224}" srcOrd="4" destOrd="0" presId="urn:microsoft.com/office/officeart/2005/8/layout/lProcess1"/>
    <dgm:cxn modelId="{E304A458-676C-4DB2-B8E8-50897DB54487}" type="presParOf" srcId="{05D571F5-007E-4524-86FF-B95BB9B0B224}" destId="{08999249-763A-4D13-91DE-8813220A34A0}" srcOrd="0" destOrd="0" presId="urn:microsoft.com/office/officeart/2005/8/layout/lProcess1"/>
    <dgm:cxn modelId="{D444964D-61B1-4238-9723-EDBD925321D5}" type="presParOf" srcId="{05D571F5-007E-4524-86FF-B95BB9B0B224}" destId="{E753C6E7-36A7-4759-BA4E-00472F9081E1}" srcOrd="1" destOrd="0" presId="urn:microsoft.com/office/officeart/2005/8/layout/lProcess1"/>
    <dgm:cxn modelId="{3B719F75-5460-4B63-8667-5839868EE08A}" type="presParOf" srcId="{05D571F5-007E-4524-86FF-B95BB9B0B224}" destId="{82131D3C-D401-4BDD-9B47-253DBCD4E2B0}" srcOrd="2" destOrd="0" presId="urn:microsoft.com/office/officeart/2005/8/layout/lProcess1"/>
    <dgm:cxn modelId="{820052B5-CD34-460D-A53A-249D0A6FE55F}" type="presParOf" srcId="{05D571F5-007E-4524-86FF-B95BB9B0B224}" destId="{29535A9E-AF07-4DF9-8633-CC83462D4BB8}" srcOrd="3" destOrd="0" presId="urn:microsoft.com/office/officeart/2005/8/layout/lProcess1"/>
    <dgm:cxn modelId="{4CA8DD8E-7820-4FF5-81CA-1DDA7056D898}" type="presParOf" srcId="{05D571F5-007E-4524-86FF-B95BB9B0B224}" destId="{77F25A47-C763-489D-8334-695E04B21E44}" srcOrd="4" destOrd="0" presId="urn:microsoft.com/office/officeart/2005/8/layout/lProcess1"/>
    <dgm:cxn modelId="{95CC1592-EAED-4F99-A402-7E671D161C13}" type="presParOf" srcId="{9F2717B7-3380-4165-890D-62CC02ECD9AA}" destId="{7E1DFAD0-B214-446D-ACB0-FB6293D45E09}" srcOrd="5" destOrd="0" presId="urn:microsoft.com/office/officeart/2005/8/layout/lProcess1"/>
    <dgm:cxn modelId="{F8938232-D238-4453-8452-AE92A8B3BB93}" type="presParOf" srcId="{9F2717B7-3380-4165-890D-62CC02ECD9AA}" destId="{BF8B3689-C8CF-40E8-BD83-4888A9BF3BE0}" srcOrd="6" destOrd="0" presId="urn:microsoft.com/office/officeart/2005/8/layout/lProcess1"/>
    <dgm:cxn modelId="{EB1BD875-AA59-451A-B8BE-448E784F4C09}" type="presParOf" srcId="{BF8B3689-C8CF-40E8-BD83-4888A9BF3BE0}" destId="{C0026CA4-146C-4879-A451-E17DBDAC2627}" srcOrd="0" destOrd="0" presId="urn:microsoft.com/office/officeart/2005/8/layout/lProcess1"/>
    <dgm:cxn modelId="{D64D5436-1185-48AE-99E3-8AD524918093}" type="presParOf" srcId="{BF8B3689-C8CF-40E8-BD83-4888A9BF3BE0}" destId="{18037566-23D6-4602-8CB2-D479CB9ECC23}" srcOrd="1" destOrd="0" presId="urn:microsoft.com/office/officeart/2005/8/layout/lProcess1"/>
    <dgm:cxn modelId="{0862E1BC-9922-41E7-8735-70ECCBD4DAF3}" type="presParOf" srcId="{BF8B3689-C8CF-40E8-BD83-4888A9BF3BE0}" destId="{07BE273B-9C2C-4629-8771-8DB393E3D64F}" srcOrd="2" destOrd="0" presId="urn:microsoft.com/office/officeart/2005/8/layout/lProcess1"/>
    <dgm:cxn modelId="{2568647A-4BE1-4849-8BBE-51EF4C5A5F23}" type="presParOf" srcId="{BF8B3689-C8CF-40E8-BD83-4888A9BF3BE0}" destId="{9BF031B3-C89C-421B-A5CA-125474514C10}" srcOrd="3" destOrd="0" presId="urn:microsoft.com/office/officeart/2005/8/layout/lProcess1"/>
    <dgm:cxn modelId="{3C8830F9-2B37-4904-8963-61905A6CAD84}" type="presParOf" srcId="{BF8B3689-C8CF-40E8-BD83-4888A9BF3BE0}" destId="{E007A2BD-DCC8-4FE7-B240-6C5DE2296D6F}" srcOrd="4" destOrd="0" presId="urn:microsoft.com/office/officeart/2005/8/layout/lProcess1"/>
    <dgm:cxn modelId="{5EE6D31F-45EF-48A1-8A8D-CE791123B1B8}" type="presParOf" srcId="{BF8B3689-C8CF-40E8-BD83-4888A9BF3BE0}" destId="{3F89DD75-F3CD-4143-9126-A37CAF4829A6}" srcOrd="5" destOrd="0" presId="urn:microsoft.com/office/officeart/2005/8/layout/lProcess1"/>
    <dgm:cxn modelId="{2A8594FC-3BB5-4ECD-A28F-7A8DAC0CC7AA}" type="presParOf" srcId="{BF8B3689-C8CF-40E8-BD83-4888A9BF3BE0}" destId="{41CABF22-83B2-496A-8D08-7874DE2F6BB4}" srcOrd="6" destOrd="0" presId="urn:microsoft.com/office/officeart/2005/8/layout/lProcess1"/>
    <dgm:cxn modelId="{45CAC8AC-E27F-4E42-A230-3392D7725660}" type="presParOf" srcId="{BF8B3689-C8CF-40E8-BD83-4888A9BF3BE0}" destId="{FF3A6AF3-493A-4A4A-9F82-B5D65B76EE4E}" srcOrd="7" destOrd="0" presId="urn:microsoft.com/office/officeart/2005/8/layout/lProcess1"/>
    <dgm:cxn modelId="{554BD2AC-D986-4496-8567-0040426DE698}" type="presParOf" srcId="{BF8B3689-C8CF-40E8-BD83-4888A9BF3BE0}" destId="{C30CEDC9-4639-4D96-9208-485CB3EECF09}" srcOrd="8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dirty="0" smtClean="0"/>
            <a:t>Marco Inicial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2A8238E0-D0F5-4822-9E96-3D196BCB2AA0}">
      <dgm:prSet phldrT="[Texto]"/>
      <dgm:spPr/>
      <dgm:t>
        <a:bodyPr/>
        <a:lstStyle/>
        <a:p>
          <a:r>
            <a:rPr lang="pt-BR" dirty="0" smtClean="0"/>
            <a:t>Marco Final</a:t>
          </a:r>
        </a:p>
      </dgm:t>
    </dgm:pt>
    <dgm:pt modelId="{364E0C65-8F8F-4356-BB4B-18B40F385F94}" type="parTrans" cxnId="{25F22C87-D529-43C6-85DD-F89FF5DAF29D}">
      <dgm:prSet/>
      <dgm:spPr/>
      <dgm:t>
        <a:bodyPr/>
        <a:lstStyle/>
        <a:p>
          <a:endParaRPr lang="pt-BR"/>
        </a:p>
      </dgm:t>
    </dgm:pt>
    <dgm:pt modelId="{7DAE2CB1-B1BB-4DE9-B028-0FFCA43F59D8}" type="sibTrans" cxnId="{25F22C87-D529-43C6-85DD-F89FF5DAF29D}">
      <dgm:prSet/>
      <dgm:spPr/>
      <dgm:t>
        <a:bodyPr/>
        <a:lstStyle/>
        <a:p>
          <a:endParaRPr lang="pt-BR"/>
        </a:p>
      </dgm:t>
    </dgm:pt>
    <dgm:pt modelId="{F2FE1856-A29E-41A7-961E-389164855364}">
      <dgm:prSet phldrT="[Texto]"/>
      <dgm:spPr/>
      <dgm:t>
        <a:bodyPr/>
        <a:lstStyle/>
        <a:p>
          <a:r>
            <a:rPr lang="pt-BR" dirty="0" smtClean="0"/>
            <a:t>Previsão de Horas</a:t>
          </a:r>
        </a:p>
      </dgm:t>
    </dgm:pt>
    <dgm:pt modelId="{9912CE70-AA05-46A8-8810-3379BE323BD6}" type="parTrans" cxnId="{AA9E4DF3-85DF-4656-9E74-92951FD7556F}">
      <dgm:prSet/>
      <dgm:spPr/>
      <dgm:t>
        <a:bodyPr/>
        <a:lstStyle/>
        <a:p>
          <a:endParaRPr lang="pt-BR"/>
        </a:p>
      </dgm:t>
    </dgm:pt>
    <dgm:pt modelId="{B69A4584-2A25-4BA5-82AC-BB3C4FC6E1EF}" type="sibTrans" cxnId="{AA9E4DF3-85DF-4656-9E74-92951FD7556F}">
      <dgm:prSet/>
      <dgm:spPr/>
      <dgm:t>
        <a:bodyPr/>
        <a:lstStyle/>
        <a:p>
          <a:endParaRPr lang="pt-BR"/>
        </a:p>
      </dgm:t>
    </dgm:pt>
    <dgm:pt modelId="{06E70670-5994-452D-96FD-E1A0A1D3B75C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05/10/2008</a:t>
          </a:r>
          <a:endParaRPr lang="pt-BR" sz="1600" b="1" i="1" u="none" dirty="0"/>
        </a:p>
      </dgm:t>
    </dgm:pt>
    <dgm:pt modelId="{8B885CDF-E871-49AB-AA23-044DC90F2DA6}" type="parTrans" cxnId="{A841D566-AE8F-4D76-9AD4-D279725C5CF5}">
      <dgm:prSet/>
      <dgm:spPr/>
      <dgm:t>
        <a:bodyPr/>
        <a:lstStyle/>
        <a:p>
          <a:endParaRPr lang="pt-BR"/>
        </a:p>
      </dgm:t>
    </dgm:pt>
    <dgm:pt modelId="{5C87FAE0-3B6C-40FA-8BE9-4108D4E94FBB}" type="sibTrans" cxnId="{A841D566-AE8F-4D76-9AD4-D279725C5CF5}">
      <dgm:prSet/>
      <dgm:spPr/>
      <dgm:t>
        <a:bodyPr/>
        <a:lstStyle/>
        <a:p>
          <a:endParaRPr lang="pt-BR"/>
        </a:p>
      </dgm:t>
    </dgm:pt>
    <dgm:pt modelId="{8FAAF316-1420-4723-B316-91827A14C513}">
      <dgm:prSet phldrT="[Texto]" custT="1"/>
      <dgm:spPr/>
      <dgm:t>
        <a:bodyPr/>
        <a:lstStyle/>
        <a:p>
          <a:r>
            <a:rPr lang="pt-BR" sz="1600" b="1" i="1" u="none" dirty="0" smtClean="0"/>
            <a:t>06/12/2008</a:t>
          </a:r>
        </a:p>
      </dgm:t>
    </dgm:pt>
    <dgm:pt modelId="{D0683170-1F20-4812-9815-B4308EF55F18}" type="parTrans" cxnId="{BB06F1CC-C2A6-48A8-A690-4BB3A1D5D144}">
      <dgm:prSet/>
      <dgm:spPr/>
      <dgm:t>
        <a:bodyPr/>
        <a:lstStyle/>
        <a:p>
          <a:endParaRPr lang="pt-BR"/>
        </a:p>
      </dgm:t>
    </dgm:pt>
    <dgm:pt modelId="{4977033B-8426-40BD-B345-C187E768910D}" type="sibTrans" cxnId="{BB06F1CC-C2A6-48A8-A690-4BB3A1D5D144}">
      <dgm:prSet/>
      <dgm:spPr/>
      <dgm:t>
        <a:bodyPr/>
        <a:lstStyle/>
        <a:p>
          <a:endParaRPr lang="pt-BR"/>
        </a:p>
      </dgm:t>
    </dgm:pt>
    <dgm:pt modelId="{2DE62E34-C08E-4949-9CDD-70FA0CDB43EA}">
      <dgm:prSet phldrT="[Texto]" custT="1"/>
      <dgm:spPr/>
      <dgm:t>
        <a:bodyPr/>
        <a:lstStyle/>
        <a:p>
          <a:r>
            <a:rPr lang="pt-BR" sz="1600" b="1" i="1" u="none" dirty="0" smtClean="0"/>
            <a:t>376:00</a:t>
          </a:r>
        </a:p>
      </dgm:t>
    </dgm:pt>
    <dgm:pt modelId="{6BA20334-8347-43F5-BEEE-435286F98E02}" type="parTrans" cxnId="{9E332D5F-C6FE-488E-A8A5-309309CA9B52}">
      <dgm:prSet/>
      <dgm:spPr/>
      <dgm:t>
        <a:bodyPr/>
        <a:lstStyle/>
        <a:p>
          <a:endParaRPr lang="pt-BR"/>
        </a:p>
      </dgm:t>
    </dgm:pt>
    <dgm:pt modelId="{87E467B2-7055-4D3F-BE77-2275896BFECF}" type="sibTrans" cxnId="{9E332D5F-C6FE-488E-A8A5-309309CA9B52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3"/>
      <dgm:spPr/>
      <dgm:t>
        <a:bodyPr/>
        <a:lstStyle/>
        <a:p>
          <a:endParaRPr lang="pt-BR"/>
        </a:p>
      </dgm:t>
    </dgm:pt>
    <dgm:pt modelId="{81E410F3-F7AE-428A-AF09-29999B55B810}" type="pres">
      <dgm:prSet presAssocID="{8B885CDF-E871-49AB-AA23-044DC90F2DA6}" presName="parTrans" presStyleLbl="sibTrans2D1" presStyleIdx="0" presStyleCnt="3"/>
      <dgm:spPr/>
      <dgm:t>
        <a:bodyPr/>
        <a:lstStyle/>
        <a:p>
          <a:endParaRPr lang="pt-BR"/>
        </a:p>
      </dgm:t>
    </dgm:pt>
    <dgm:pt modelId="{48A7EADF-AB2D-476C-8961-CF203A1D6215}" type="pres">
      <dgm:prSet presAssocID="{06E70670-5994-452D-96FD-E1A0A1D3B75C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A00B0332-C927-4F77-A668-2A48881CD73C}" type="pres">
      <dgm:prSet presAssocID="{2A8238E0-D0F5-4822-9E96-3D196BCB2AA0}" presName="vertFlow" presStyleCnt="0"/>
      <dgm:spPr/>
    </dgm:pt>
    <dgm:pt modelId="{1F241B8F-BA71-4BFD-B88B-4BC1616C0ACE}" type="pres">
      <dgm:prSet presAssocID="{2A8238E0-D0F5-4822-9E96-3D196BCB2AA0}" presName="header" presStyleLbl="node1" presStyleIdx="1" presStyleCnt="3"/>
      <dgm:spPr/>
      <dgm:t>
        <a:bodyPr/>
        <a:lstStyle/>
        <a:p>
          <a:endParaRPr lang="pt-BR"/>
        </a:p>
      </dgm:t>
    </dgm:pt>
    <dgm:pt modelId="{7EB2BB18-DF09-42DB-BA81-E96125247DC4}" type="pres">
      <dgm:prSet presAssocID="{D0683170-1F20-4812-9815-B4308EF55F18}" presName="parTrans" presStyleLbl="sibTrans2D1" presStyleIdx="1" presStyleCnt="3"/>
      <dgm:spPr/>
      <dgm:t>
        <a:bodyPr/>
        <a:lstStyle/>
        <a:p>
          <a:endParaRPr lang="pt-BR"/>
        </a:p>
      </dgm:t>
    </dgm:pt>
    <dgm:pt modelId="{AE8D68C8-7070-4F4C-9175-7A6F4E43ED2D}" type="pres">
      <dgm:prSet presAssocID="{8FAAF316-1420-4723-B316-91827A14C513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AEFC95-724D-4F7F-99AD-776F700F4869}" type="pres">
      <dgm:prSet presAssocID="{2A8238E0-D0F5-4822-9E96-3D196BCB2AA0}" presName="hSp" presStyleCnt="0"/>
      <dgm:spPr/>
    </dgm:pt>
    <dgm:pt modelId="{33DDF70F-0248-4DCC-BA2D-A349A795557B}" type="pres">
      <dgm:prSet presAssocID="{F2FE1856-A29E-41A7-961E-389164855364}" presName="vertFlow" presStyleCnt="0"/>
      <dgm:spPr/>
    </dgm:pt>
    <dgm:pt modelId="{3367EF1A-3D1B-4940-9C90-8F19A0CD9307}" type="pres">
      <dgm:prSet presAssocID="{F2FE1856-A29E-41A7-961E-389164855364}" presName="header" presStyleLbl="node1" presStyleIdx="2" presStyleCnt="3"/>
      <dgm:spPr/>
      <dgm:t>
        <a:bodyPr/>
        <a:lstStyle/>
        <a:p>
          <a:endParaRPr lang="pt-BR"/>
        </a:p>
      </dgm:t>
    </dgm:pt>
    <dgm:pt modelId="{EE554095-6E49-4AE1-B120-1C6458590288}" type="pres">
      <dgm:prSet presAssocID="{6BA20334-8347-43F5-BEEE-435286F98E02}" presName="parTrans" presStyleLbl="sibTrans2D1" presStyleIdx="2" presStyleCnt="3"/>
      <dgm:spPr/>
      <dgm:t>
        <a:bodyPr/>
        <a:lstStyle/>
        <a:p>
          <a:endParaRPr lang="pt-BR"/>
        </a:p>
      </dgm:t>
    </dgm:pt>
    <dgm:pt modelId="{106533EE-EBEC-4A0D-984C-DA75FF17FFD0}" type="pres">
      <dgm:prSet presAssocID="{2DE62E34-C08E-4949-9CDD-70FA0CDB43EA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C6914E0-BCFC-463B-B678-D6DF5881B233}" type="presOf" srcId="{43329A8B-63C6-441F-B1E3-F6E8FCD1EC1A}" destId="{8A37306F-A061-4A09-8F33-E88AF0E2EE9F}" srcOrd="0" destOrd="0" presId="urn:microsoft.com/office/officeart/2005/8/layout/lProcess1"/>
    <dgm:cxn modelId="{9E332D5F-C6FE-488E-A8A5-309309CA9B52}" srcId="{F2FE1856-A29E-41A7-961E-389164855364}" destId="{2DE62E34-C08E-4949-9CDD-70FA0CDB43EA}" srcOrd="0" destOrd="0" parTransId="{6BA20334-8347-43F5-BEEE-435286F98E02}" sibTransId="{87E467B2-7055-4D3F-BE77-2275896BFECF}"/>
    <dgm:cxn modelId="{BB06F1CC-C2A6-48A8-A690-4BB3A1D5D144}" srcId="{2A8238E0-D0F5-4822-9E96-3D196BCB2AA0}" destId="{8FAAF316-1420-4723-B316-91827A14C513}" srcOrd="0" destOrd="0" parTransId="{D0683170-1F20-4812-9815-B4308EF55F18}" sibTransId="{4977033B-8426-40BD-B345-C187E768910D}"/>
    <dgm:cxn modelId="{CB4AF311-A718-4CF7-B6CD-AC04E722A157}" type="presOf" srcId="{8FAAF316-1420-4723-B316-91827A14C513}" destId="{AE8D68C8-7070-4F4C-9175-7A6F4E43ED2D}" srcOrd="0" destOrd="0" presId="urn:microsoft.com/office/officeart/2005/8/layout/lProcess1"/>
    <dgm:cxn modelId="{AA9E4DF3-85DF-4656-9E74-92951FD7556F}" srcId="{08CBE1EF-291F-49FF-9216-BF8D24382816}" destId="{F2FE1856-A29E-41A7-961E-389164855364}" srcOrd="2" destOrd="0" parTransId="{9912CE70-AA05-46A8-8810-3379BE323BD6}" sibTransId="{B69A4584-2A25-4BA5-82AC-BB3C4FC6E1EF}"/>
    <dgm:cxn modelId="{87825AC2-F13B-4362-A853-0082540FC866}" type="presOf" srcId="{6BA20334-8347-43F5-BEEE-435286F98E02}" destId="{EE554095-6E49-4AE1-B120-1C6458590288}" srcOrd="0" destOrd="0" presId="urn:microsoft.com/office/officeart/2005/8/layout/lProcess1"/>
    <dgm:cxn modelId="{8E0D076D-693A-48D7-A590-1969F75188D4}" type="presOf" srcId="{2DE62E34-C08E-4949-9CDD-70FA0CDB43EA}" destId="{106533EE-EBEC-4A0D-984C-DA75FF17FFD0}" srcOrd="0" destOrd="0" presId="urn:microsoft.com/office/officeart/2005/8/layout/lProcess1"/>
    <dgm:cxn modelId="{A841D566-AE8F-4D76-9AD4-D279725C5CF5}" srcId="{43329A8B-63C6-441F-B1E3-F6E8FCD1EC1A}" destId="{06E70670-5994-452D-96FD-E1A0A1D3B75C}" srcOrd="0" destOrd="0" parTransId="{8B885CDF-E871-49AB-AA23-044DC90F2DA6}" sibTransId="{5C87FAE0-3B6C-40FA-8BE9-4108D4E94FBB}"/>
    <dgm:cxn modelId="{5E9CE307-4B5A-431C-AE2F-F91531405610}" type="presOf" srcId="{06E70670-5994-452D-96FD-E1A0A1D3B75C}" destId="{48A7EADF-AB2D-476C-8961-CF203A1D6215}" srcOrd="0" destOrd="0" presId="urn:microsoft.com/office/officeart/2005/8/layout/lProcess1"/>
    <dgm:cxn modelId="{25F22C87-D529-43C6-85DD-F89FF5DAF29D}" srcId="{08CBE1EF-291F-49FF-9216-BF8D24382816}" destId="{2A8238E0-D0F5-4822-9E96-3D196BCB2AA0}" srcOrd="1" destOrd="0" parTransId="{364E0C65-8F8F-4356-BB4B-18B40F385F94}" sibTransId="{7DAE2CB1-B1BB-4DE9-B028-0FFCA43F59D8}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97BC0CDD-7DA7-42AD-8C66-057C94E7BC09}" type="presOf" srcId="{8B885CDF-E871-49AB-AA23-044DC90F2DA6}" destId="{81E410F3-F7AE-428A-AF09-29999B55B810}" srcOrd="0" destOrd="0" presId="urn:microsoft.com/office/officeart/2005/8/layout/lProcess1"/>
    <dgm:cxn modelId="{08B74F02-AC6E-4023-AD87-956D5CD3B2E0}" type="presOf" srcId="{2A8238E0-D0F5-4822-9E96-3D196BCB2AA0}" destId="{1F241B8F-BA71-4BFD-B88B-4BC1616C0ACE}" srcOrd="0" destOrd="0" presId="urn:microsoft.com/office/officeart/2005/8/layout/lProcess1"/>
    <dgm:cxn modelId="{DF1561F2-3C01-4BA1-A078-92B0CE40D1D1}" type="presOf" srcId="{F2FE1856-A29E-41A7-961E-389164855364}" destId="{3367EF1A-3D1B-4940-9C90-8F19A0CD9307}" srcOrd="0" destOrd="0" presId="urn:microsoft.com/office/officeart/2005/8/layout/lProcess1"/>
    <dgm:cxn modelId="{50E00860-F749-416C-80E3-62FEB8A92610}" type="presOf" srcId="{D0683170-1F20-4812-9815-B4308EF55F18}" destId="{7EB2BB18-DF09-42DB-BA81-E96125247DC4}" srcOrd="0" destOrd="0" presId="urn:microsoft.com/office/officeart/2005/8/layout/lProcess1"/>
    <dgm:cxn modelId="{63FF5F09-E6B1-43C1-AFFB-25327347F420}" type="presOf" srcId="{08CBE1EF-291F-49FF-9216-BF8D24382816}" destId="{9F2717B7-3380-4165-890D-62CC02ECD9AA}" srcOrd="0" destOrd="0" presId="urn:microsoft.com/office/officeart/2005/8/layout/lProcess1"/>
    <dgm:cxn modelId="{AA857E45-AB59-4921-98B7-04BFB254FE26}" type="presParOf" srcId="{9F2717B7-3380-4165-890D-62CC02ECD9AA}" destId="{C3FBB71A-BB96-4D6D-865B-29EF8030F87F}" srcOrd="0" destOrd="0" presId="urn:microsoft.com/office/officeart/2005/8/layout/lProcess1"/>
    <dgm:cxn modelId="{C6CFCACB-F4F9-4987-8891-6F715985F5A5}" type="presParOf" srcId="{C3FBB71A-BB96-4D6D-865B-29EF8030F87F}" destId="{8A37306F-A061-4A09-8F33-E88AF0E2EE9F}" srcOrd="0" destOrd="0" presId="urn:microsoft.com/office/officeart/2005/8/layout/lProcess1"/>
    <dgm:cxn modelId="{4EF9FAE6-FAC5-4595-80F3-7AFCBD3FEB98}" type="presParOf" srcId="{C3FBB71A-BB96-4D6D-865B-29EF8030F87F}" destId="{81E410F3-F7AE-428A-AF09-29999B55B810}" srcOrd="1" destOrd="0" presId="urn:microsoft.com/office/officeart/2005/8/layout/lProcess1"/>
    <dgm:cxn modelId="{86A838E9-6DB0-4DC5-9F75-486C984A5A8D}" type="presParOf" srcId="{C3FBB71A-BB96-4D6D-865B-29EF8030F87F}" destId="{48A7EADF-AB2D-476C-8961-CF203A1D6215}" srcOrd="2" destOrd="0" presId="urn:microsoft.com/office/officeart/2005/8/layout/lProcess1"/>
    <dgm:cxn modelId="{A9BAEB12-2E47-416F-8FEB-CB655A38705F}" type="presParOf" srcId="{9F2717B7-3380-4165-890D-62CC02ECD9AA}" destId="{B5BD2078-B2C6-41B8-B66C-C04434038FAC}" srcOrd="1" destOrd="0" presId="urn:microsoft.com/office/officeart/2005/8/layout/lProcess1"/>
    <dgm:cxn modelId="{718074DC-A414-4361-8603-416E6E1C5167}" type="presParOf" srcId="{9F2717B7-3380-4165-890D-62CC02ECD9AA}" destId="{A00B0332-C927-4F77-A668-2A48881CD73C}" srcOrd="2" destOrd="0" presId="urn:microsoft.com/office/officeart/2005/8/layout/lProcess1"/>
    <dgm:cxn modelId="{CE2A202C-5665-40E9-A41F-4606D0E797C0}" type="presParOf" srcId="{A00B0332-C927-4F77-A668-2A48881CD73C}" destId="{1F241B8F-BA71-4BFD-B88B-4BC1616C0ACE}" srcOrd="0" destOrd="0" presId="urn:microsoft.com/office/officeart/2005/8/layout/lProcess1"/>
    <dgm:cxn modelId="{741FC566-CD2B-4BFD-A050-D212C386FD71}" type="presParOf" srcId="{A00B0332-C927-4F77-A668-2A48881CD73C}" destId="{7EB2BB18-DF09-42DB-BA81-E96125247DC4}" srcOrd="1" destOrd="0" presId="urn:microsoft.com/office/officeart/2005/8/layout/lProcess1"/>
    <dgm:cxn modelId="{D0E42089-65C2-490A-AE49-D86716E3222F}" type="presParOf" srcId="{A00B0332-C927-4F77-A668-2A48881CD73C}" destId="{AE8D68C8-7070-4F4C-9175-7A6F4E43ED2D}" srcOrd="2" destOrd="0" presId="urn:microsoft.com/office/officeart/2005/8/layout/lProcess1"/>
    <dgm:cxn modelId="{191457BF-27C7-4A96-8013-A2FC2FD3F28A}" type="presParOf" srcId="{9F2717B7-3380-4165-890D-62CC02ECD9AA}" destId="{15AEFC95-724D-4F7F-99AD-776F700F4869}" srcOrd="3" destOrd="0" presId="urn:microsoft.com/office/officeart/2005/8/layout/lProcess1"/>
    <dgm:cxn modelId="{768C8BCF-3AF9-4480-BA00-B8E89238AE4C}" type="presParOf" srcId="{9F2717B7-3380-4165-890D-62CC02ECD9AA}" destId="{33DDF70F-0248-4DCC-BA2D-A349A795557B}" srcOrd="4" destOrd="0" presId="urn:microsoft.com/office/officeart/2005/8/layout/lProcess1"/>
    <dgm:cxn modelId="{1E8F2B39-0BA1-4C69-806B-71D4A4FD61D3}" type="presParOf" srcId="{33DDF70F-0248-4DCC-BA2D-A349A795557B}" destId="{3367EF1A-3D1B-4940-9C90-8F19A0CD9307}" srcOrd="0" destOrd="0" presId="urn:microsoft.com/office/officeart/2005/8/layout/lProcess1"/>
    <dgm:cxn modelId="{40C78B02-4ABF-47D5-855C-5D6431293D86}" type="presParOf" srcId="{33DDF70F-0248-4DCC-BA2D-A349A795557B}" destId="{EE554095-6E49-4AE1-B120-1C6458590288}" srcOrd="1" destOrd="0" presId="urn:microsoft.com/office/officeart/2005/8/layout/lProcess1"/>
    <dgm:cxn modelId="{A7418DBA-4908-49B3-B761-BE29E130559A}" type="presParOf" srcId="{33DDF70F-0248-4DCC-BA2D-A349A795557B}" destId="{106533EE-EBEC-4A0D-984C-DA75FF17FFD0}" srcOrd="2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dirty="0" smtClean="0"/>
            <a:t>Novas Tecnologias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DA6BC04C-228A-4159-A77D-BB4F59E9CCE6}">
      <dgm:prSet phldrT="[Texto]"/>
      <dgm:spPr/>
      <dgm:t>
        <a:bodyPr/>
        <a:lstStyle/>
        <a:p>
          <a:r>
            <a:rPr lang="pt-BR" dirty="0" smtClean="0"/>
            <a:t>Novos Padrões</a:t>
          </a:r>
          <a:endParaRPr lang="pt-BR" dirty="0"/>
        </a:p>
      </dgm:t>
    </dgm:pt>
    <dgm:pt modelId="{371D2D1F-4036-4127-B081-3BC6C82075D6}" type="parTrans" cxnId="{9628A1B2-3092-4452-97C1-EA634462AD90}">
      <dgm:prSet/>
      <dgm:spPr/>
      <dgm:t>
        <a:bodyPr/>
        <a:lstStyle/>
        <a:p>
          <a:endParaRPr lang="pt-BR"/>
        </a:p>
      </dgm:t>
    </dgm:pt>
    <dgm:pt modelId="{02290E08-10AE-4490-9FCC-1A4B4DA6193C}" type="sibTrans" cxnId="{9628A1B2-3092-4452-97C1-EA634462AD90}">
      <dgm:prSet/>
      <dgm:spPr/>
      <dgm:t>
        <a:bodyPr/>
        <a:lstStyle/>
        <a:p>
          <a:endParaRPr lang="pt-BR"/>
        </a:p>
      </dgm:t>
    </dgm:pt>
    <dgm:pt modelId="{744FF24C-69D0-4EB4-984D-AF4738F5E9C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MIDP</a:t>
          </a:r>
          <a:endParaRPr lang="pt-BR" sz="1600" b="1" i="1" u="none" dirty="0"/>
        </a:p>
      </dgm:t>
    </dgm:pt>
    <dgm:pt modelId="{C8EB748E-9265-43C0-A346-5F47BC87917D}" type="parTrans" cxnId="{36F4EB6E-A430-400E-94A6-49B9FC0A0069}">
      <dgm:prSet/>
      <dgm:spPr/>
    </dgm:pt>
    <dgm:pt modelId="{5F026416-2235-49D3-BE9D-A374D00BC487}" type="sibTrans" cxnId="{36F4EB6E-A430-400E-94A6-49B9FC0A0069}">
      <dgm:prSet/>
      <dgm:spPr/>
    </dgm:pt>
    <dgm:pt modelId="{A2CBC3B7-75D9-469D-BDA3-6411BB1BC7DB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JSP</a:t>
          </a:r>
          <a:endParaRPr lang="pt-BR" sz="1600" b="1" i="1" u="none" dirty="0"/>
        </a:p>
      </dgm:t>
    </dgm:pt>
    <dgm:pt modelId="{E7542E70-A21E-43B1-ABFA-1B970AD53B1A}" type="parTrans" cxnId="{4AF9EEFC-0CC7-4A43-9684-9279C847F0E1}">
      <dgm:prSet/>
      <dgm:spPr/>
    </dgm:pt>
    <dgm:pt modelId="{6BE1AAEB-4927-4191-86E1-4DAAA175B91A}" type="sibTrans" cxnId="{4AF9EEFC-0CC7-4A43-9684-9279C847F0E1}">
      <dgm:prSet/>
      <dgm:spPr/>
    </dgm:pt>
    <dgm:pt modelId="{A5333483-E781-4A00-9E98-7DF80E3FACA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AJAX</a:t>
          </a:r>
          <a:endParaRPr lang="pt-BR" sz="1600" b="1" i="1" u="none" dirty="0"/>
        </a:p>
      </dgm:t>
    </dgm:pt>
    <dgm:pt modelId="{F0120162-D28D-41B6-A5C8-623FD98EA1E4}" type="parTrans" cxnId="{F56F0838-D9A9-40E0-9AD3-EBBEBCE77754}">
      <dgm:prSet/>
      <dgm:spPr/>
    </dgm:pt>
    <dgm:pt modelId="{EC295865-BC50-4F6C-A82F-5E86EBA6E3C2}" type="sibTrans" cxnId="{F56F0838-D9A9-40E0-9AD3-EBBEBCE77754}">
      <dgm:prSet/>
      <dgm:spPr/>
    </dgm:pt>
    <dgm:pt modelId="{C1AD0736-C4E2-4A1C-B08E-B751070EF4D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JME</a:t>
          </a:r>
          <a:endParaRPr lang="pt-BR" sz="1600" b="1" i="1" u="none" dirty="0"/>
        </a:p>
      </dgm:t>
    </dgm:pt>
    <dgm:pt modelId="{6CD5712A-DF21-4E1F-9397-44D7DE7D34D7}" type="parTrans" cxnId="{056C2F3F-8121-4684-8301-C8F9109969A7}">
      <dgm:prSet/>
      <dgm:spPr/>
    </dgm:pt>
    <dgm:pt modelId="{6FBBBDB6-0057-4CFB-B651-CB37005DD6D9}" type="sibTrans" cxnId="{056C2F3F-8121-4684-8301-C8F9109969A7}">
      <dgm:prSet/>
      <dgm:spPr/>
    </dgm:pt>
    <dgm:pt modelId="{F76BA0AF-FB5D-4D9B-BBB0-9E8EF27FB30C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JEE</a:t>
          </a:r>
          <a:endParaRPr lang="pt-BR" sz="1600" b="1" i="1" u="none" dirty="0"/>
        </a:p>
      </dgm:t>
    </dgm:pt>
    <dgm:pt modelId="{13902ABD-FA09-48E8-9AAE-FF1DFAA74548}" type="parTrans" cxnId="{F43A074E-8DF4-40F9-8F09-4F141235F3C5}">
      <dgm:prSet/>
      <dgm:spPr/>
    </dgm:pt>
    <dgm:pt modelId="{1D186217-1389-4076-90E3-A1AA6F9EA51F}" type="sibTrans" cxnId="{F43A074E-8DF4-40F9-8F09-4F141235F3C5}">
      <dgm:prSet/>
      <dgm:spPr/>
    </dgm:pt>
    <dgm:pt modelId="{D406D93D-EB5D-4FF4-BB9C-96D359DA59FB}">
      <dgm:prSet phldrT="[Texto]" custT="1"/>
      <dgm:spPr/>
      <dgm:t>
        <a:bodyPr/>
        <a:lstStyle/>
        <a:p>
          <a:r>
            <a:rPr lang="pt-BR" sz="1600" b="1" i="1" u="none" dirty="0" smtClean="0"/>
            <a:t>MVC</a:t>
          </a:r>
        </a:p>
      </dgm:t>
    </dgm:pt>
    <dgm:pt modelId="{53D48196-0A33-4427-A226-EA30E1EA166F}" type="parTrans" cxnId="{6438E89B-CB19-4475-8F65-CF917B153BC3}">
      <dgm:prSet/>
      <dgm:spPr/>
    </dgm:pt>
    <dgm:pt modelId="{E4788B84-E296-466C-83A3-F2BB7DD0D403}" type="sibTrans" cxnId="{6438E89B-CB19-4475-8F65-CF917B153BC3}">
      <dgm:prSet/>
      <dgm:spPr/>
    </dgm:pt>
    <dgm:pt modelId="{C2081552-0648-4982-B5C2-AF730DD84A07}">
      <dgm:prSet phldrT="[Texto]" custT="1"/>
      <dgm:spPr/>
      <dgm:t>
        <a:bodyPr/>
        <a:lstStyle/>
        <a:p>
          <a:r>
            <a:rPr lang="pt-BR" sz="1600" b="1" i="1" u="none" dirty="0" smtClean="0"/>
            <a:t>SVN</a:t>
          </a:r>
        </a:p>
      </dgm:t>
    </dgm:pt>
    <dgm:pt modelId="{67668C3A-4BA9-4CAB-8454-600D725DC56B}" type="parTrans" cxnId="{E5049475-3663-460B-9E81-3DC57E038770}">
      <dgm:prSet/>
      <dgm:spPr/>
    </dgm:pt>
    <dgm:pt modelId="{ADE81A9A-A77D-4EA6-8234-12AC5ED4133C}" type="sibTrans" cxnId="{E5049475-3663-460B-9E81-3DC57E038770}">
      <dgm:prSet/>
      <dgm:spPr/>
    </dgm:pt>
    <dgm:pt modelId="{02ACBD4B-8551-4FC4-8194-E04E9EFB668E}">
      <dgm:prSet phldrT="[Texto]" custT="1"/>
      <dgm:spPr/>
      <dgm:t>
        <a:bodyPr/>
        <a:lstStyle/>
        <a:p>
          <a:r>
            <a:rPr lang="pt-BR" sz="1600" b="1" i="1" u="none" dirty="0" smtClean="0"/>
            <a:t>JSF</a:t>
          </a:r>
        </a:p>
      </dgm:t>
    </dgm:pt>
    <dgm:pt modelId="{8DB2CE7A-DF8E-4025-A3F9-4FDB90C84DF2}" type="parTrans" cxnId="{383A54FF-547A-4498-B161-9EC101A019B6}">
      <dgm:prSet/>
      <dgm:spPr/>
    </dgm:pt>
    <dgm:pt modelId="{CF3DD5E4-60DC-4775-A52D-D11BAFF8308E}" type="sibTrans" cxnId="{383A54FF-547A-4498-B161-9EC101A019B6}">
      <dgm:prSet/>
      <dgm:spPr/>
    </dgm:pt>
    <dgm:pt modelId="{CF8E56F4-5666-4C5B-A235-15A0E9B842DB}">
      <dgm:prSet phldrT="[Texto]" custT="1"/>
      <dgm:spPr/>
      <dgm:t>
        <a:bodyPr/>
        <a:lstStyle/>
        <a:p>
          <a:r>
            <a:rPr lang="pt-BR" sz="1600" b="1" i="1" u="none" dirty="0" err="1" smtClean="0"/>
            <a:t>WebStruts</a:t>
          </a:r>
          <a:endParaRPr lang="pt-BR" sz="1600" b="1" i="1" u="none" dirty="0" smtClean="0"/>
        </a:p>
      </dgm:t>
    </dgm:pt>
    <dgm:pt modelId="{D369105F-B494-4BD5-8AFC-5F277671F9C1}" type="parTrans" cxnId="{ED9F2A5A-F32E-4432-A94F-F8E0D21D07F6}">
      <dgm:prSet/>
      <dgm:spPr/>
    </dgm:pt>
    <dgm:pt modelId="{A2305EDF-264A-4C6C-A5E8-0B66B8062856}" type="sibTrans" cxnId="{ED9F2A5A-F32E-4432-A94F-F8E0D21D07F6}">
      <dgm:prSet/>
      <dgm:spPr/>
    </dgm:pt>
    <dgm:pt modelId="{D409CEB0-8F1E-4170-98D5-A149A362F25D}">
      <dgm:prSet phldrT="[Texto]" custT="1"/>
      <dgm:spPr/>
      <dgm:t>
        <a:bodyPr/>
        <a:lstStyle/>
        <a:p>
          <a:r>
            <a:rPr lang="pt-BR" sz="1600" b="1" i="1" u="none" dirty="0" err="1" smtClean="0"/>
            <a:t>GrassFish</a:t>
          </a:r>
          <a:endParaRPr lang="pt-BR" sz="1600" b="1" i="1" u="none" dirty="0" smtClean="0"/>
        </a:p>
      </dgm:t>
    </dgm:pt>
    <dgm:pt modelId="{35EEF564-30A6-4C4E-B8FC-91046E5834A8}" type="parTrans" cxnId="{5743B76D-15EB-459E-9094-D81A8418CE0D}">
      <dgm:prSet/>
      <dgm:spPr/>
    </dgm:pt>
    <dgm:pt modelId="{AF57101F-F387-4933-98A2-FB3BA1CFA155}" type="sibTrans" cxnId="{5743B76D-15EB-459E-9094-D81A8418CE0D}">
      <dgm:prSet/>
      <dgm:spPr/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2"/>
      <dgm:spPr/>
      <dgm:t>
        <a:bodyPr/>
        <a:lstStyle/>
        <a:p>
          <a:endParaRPr lang="pt-BR"/>
        </a:p>
      </dgm:t>
    </dgm:pt>
    <dgm:pt modelId="{81B043A6-1673-42C4-9536-85A29608B541}" type="pres">
      <dgm:prSet presAssocID="{C8EB748E-9265-43C0-A346-5F47BC87917D}" presName="parTrans" presStyleLbl="sibTrans2D1" presStyleIdx="0" presStyleCnt="10"/>
      <dgm:spPr/>
    </dgm:pt>
    <dgm:pt modelId="{0809B1D5-6061-4412-86D9-3D2B96F46388}" type="pres">
      <dgm:prSet presAssocID="{744FF24C-69D0-4EB4-984D-AF4738F5E9C8}" presName="child" presStyleLbl="alignAccFollow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A55B43-9E3B-4C8D-A577-B2BAD5C9A5C1}" type="pres">
      <dgm:prSet presAssocID="{5F026416-2235-49D3-BE9D-A374D00BC487}" presName="sibTrans" presStyleLbl="sibTrans2D1" presStyleIdx="1" presStyleCnt="10"/>
      <dgm:spPr/>
    </dgm:pt>
    <dgm:pt modelId="{F9743E05-9636-451A-B637-329C9E4B5400}" type="pres">
      <dgm:prSet presAssocID="{A2CBC3B7-75D9-469D-BDA3-6411BB1BC7DB}" presName="child" presStyleLbl="alignAccFollow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30F932-037C-469C-8ACA-377B56DB57DA}" type="pres">
      <dgm:prSet presAssocID="{6BE1AAEB-4927-4191-86E1-4DAAA175B91A}" presName="sibTrans" presStyleLbl="sibTrans2D1" presStyleIdx="2" presStyleCnt="10"/>
      <dgm:spPr/>
    </dgm:pt>
    <dgm:pt modelId="{943F080E-13B7-4E2E-8435-F47A0F93C646}" type="pres">
      <dgm:prSet presAssocID="{A5333483-E781-4A00-9E98-7DF80E3FACA8}" presName="child" presStyleLbl="alignAccFollow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C80538-021E-455B-AD37-CF58DCF2878B}" type="pres">
      <dgm:prSet presAssocID="{EC295865-BC50-4F6C-A82F-5E86EBA6E3C2}" presName="sibTrans" presStyleLbl="sibTrans2D1" presStyleIdx="3" presStyleCnt="10"/>
      <dgm:spPr/>
    </dgm:pt>
    <dgm:pt modelId="{FD306544-9309-4E7B-94E5-8D8111C1B759}" type="pres">
      <dgm:prSet presAssocID="{C1AD0736-C4E2-4A1C-B08E-B751070EF4DA}" presName="child" presStyleLbl="alignAccFollow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9CCCF74-A79E-42B5-B249-E3DEBCE5BCB6}" type="pres">
      <dgm:prSet presAssocID="{6FBBBDB6-0057-4CFB-B651-CB37005DD6D9}" presName="sibTrans" presStyleLbl="sibTrans2D1" presStyleIdx="4" presStyleCnt="10"/>
      <dgm:spPr/>
    </dgm:pt>
    <dgm:pt modelId="{F0C72BBD-20AA-4D45-8649-323DC4CE0D88}" type="pres">
      <dgm:prSet presAssocID="{F76BA0AF-FB5D-4D9B-BBB0-9E8EF27FB30C}" presName="child" presStyleLbl="alignAccFollow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AF0E56FC-7D5A-42CA-98EE-636543A7C972}" type="pres">
      <dgm:prSet presAssocID="{DA6BC04C-228A-4159-A77D-BB4F59E9CCE6}" presName="vertFlow" presStyleCnt="0"/>
      <dgm:spPr/>
    </dgm:pt>
    <dgm:pt modelId="{375797D6-D620-4E97-80FF-04EE67405215}" type="pres">
      <dgm:prSet presAssocID="{DA6BC04C-228A-4159-A77D-BB4F59E9CCE6}" presName="header" presStyleLbl="node1" presStyleIdx="1" presStyleCnt="2"/>
      <dgm:spPr/>
      <dgm:t>
        <a:bodyPr/>
        <a:lstStyle/>
        <a:p>
          <a:endParaRPr lang="pt-BR"/>
        </a:p>
      </dgm:t>
    </dgm:pt>
    <dgm:pt modelId="{A75328D5-85C1-4B41-AE4C-400452AA44A4}" type="pres">
      <dgm:prSet presAssocID="{53D48196-0A33-4427-A226-EA30E1EA166F}" presName="parTrans" presStyleLbl="sibTrans2D1" presStyleIdx="5" presStyleCnt="10"/>
      <dgm:spPr/>
    </dgm:pt>
    <dgm:pt modelId="{B2AD0D42-2C7C-49EE-9B3E-4709248FF5EC}" type="pres">
      <dgm:prSet presAssocID="{D406D93D-EB5D-4FF4-BB9C-96D359DA59FB}" presName="child" presStyleLbl="alignAccFollow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178B5C-DF24-4210-B01D-609AD15457F0}" type="pres">
      <dgm:prSet presAssocID="{E4788B84-E296-466C-83A3-F2BB7DD0D403}" presName="sibTrans" presStyleLbl="sibTrans2D1" presStyleIdx="6" presStyleCnt="10"/>
      <dgm:spPr/>
    </dgm:pt>
    <dgm:pt modelId="{EF79205E-C96B-4362-8022-B258523566EB}" type="pres">
      <dgm:prSet presAssocID="{C2081552-0648-4982-B5C2-AF730DD84A07}" presName="child" presStyleLbl="alignAccFollow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10AAA0-1BF8-4B18-8F01-6944BECC5C79}" type="pres">
      <dgm:prSet presAssocID="{ADE81A9A-A77D-4EA6-8234-12AC5ED4133C}" presName="sibTrans" presStyleLbl="sibTrans2D1" presStyleIdx="7" presStyleCnt="10"/>
      <dgm:spPr/>
    </dgm:pt>
    <dgm:pt modelId="{E25635D2-FEE1-41E4-9467-C1BD23A3C882}" type="pres">
      <dgm:prSet presAssocID="{02ACBD4B-8551-4FC4-8194-E04E9EFB668E}" presName="child" presStyleLbl="alignAccFollow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7C66F0-B336-433F-87B6-3063ACB3F7CC}" type="pres">
      <dgm:prSet presAssocID="{CF3DD5E4-60DC-4775-A52D-D11BAFF8308E}" presName="sibTrans" presStyleLbl="sibTrans2D1" presStyleIdx="8" presStyleCnt="10"/>
      <dgm:spPr/>
    </dgm:pt>
    <dgm:pt modelId="{68B831C1-C62C-44BB-939B-9EF920716D64}" type="pres">
      <dgm:prSet presAssocID="{CF8E56F4-5666-4C5B-A235-15A0E9B842DB}" presName="child" presStyleLbl="alignAccFollow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856C74-1D07-4318-9F38-1C2EE27F583D}" type="pres">
      <dgm:prSet presAssocID="{A2305EDF-264A-4C6C-A5E8-0B66B8062856}" presName="sibTrans" presStyleLbl="sibTrans2D1" presStyleIdx="9" presStyleCnt="10"/>
      <dgm:spPr/>
    </dgm:pt>
    <dgm:pt modelId="{8030D03D-4C9A-4E3E-9183-60FE003E913D}" type="pres">
      <dgm:prSet presAssocID="{D409CEB0-8F1E-4170-98D5-A149A362F25D}" presName="child" presStyleLbl="alignAccFollow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AF9EEFC-0CC7-4A43-9684-9279C847F0E1}" srcId="{43329A8B-63C6-441F-B1E3-F6E8FCD1EC1A}" destId="{A2CBC3B7-75D9-469D-BDA3-6411BB1BC7DB}" srcOrd="1" destOrd="0" parTransId="{E7542E70-A21E-43B1-ABFA-1B970AD53B1A}" sibTransId="{6BE1AAEB-4927-4191-86E1-4DAAA175B91A}"/>
    <dgm:cxn modelId="{ED905EB2-40AC-4E10-B8A7-E92603EA979F}" type="presOf" srcId="{5F026416-2235-49D3-BE9D-A374D00BC487}" destId="{B6A55B43-9E3B-4C8D-A577-B2BAD5C9A5C1}" srcOrd="0" destOrd="0" presId="urn:microsoft.com/office/officeart/2005/8/layout/lProcess1"/>
    <dgm:cxn modelId="{6438E89B-CB19-4475-8F65-CF917B153BC3}" srcId="{DA6BC04C-228A-4159-A77D-BB4F59E9CCE6}" destId="{D406D93D-EB5D-4FF4-BB9C-96D359DA59FB}" srcOrd="0" destOrd="0" parTransId="{53D48196-0A33-4427-A226-EA30E1EA166F}" sibTransId="{E4788B84-E296-466C-83A3-F2BB7DD0D403}"/>
    <dgm:cxn modelId="{DCE81D65-57B3-4F63-9D1E-C746BDC39864}" type="presOf" srcId="{53D48196-0A33-4427-A226-EA30E1EA166F}" destId="{A75328D5-85C1-4B41-AE4C-400452AA44A4}" srcOrd="0" destOrd="0" presId="urn:microsoft.com/office/officeart/2005/8/layout/lProcess1"/>
    <dgm:cxn modelId="{350C7C43-6D3D-4C34-96D3-B4F1676F82A9}" type="presOf" srcId="{C1AD0736-C4E2-4A1C-B08E-B751070EF4DA}" destId="{FD306544-9309-4E7B-94E5-8D8111C1B759}" srcOrd="0" destOrd="0" presId="urn:microsoft.com/office/officeart/2005/8/layout/lProcess1"/>
    <dgm:cxn modelId="{17246719-C70E-4310-B324-61EDAB355C44}" type="presOf" srcId="{6BE1AAEB-4927-4191-86E1-4DAAA175B91A}" destId="{AF30F932-037C-469C-8ACA-377B56DB57DA}" srcOrd="0" destOrd="0" presId="urn:microsoft.com/office/officeart/2005/8/layout/lProcess1"/>
    <dgm:cxn modelId="{9628A1B2-3092-4452-97C1-EA634462AD90}" srcId="{08CBE1EF-291F-49FF-9216-BF8D24382816}" destId="{DA6BC04C-228A-4159-A77D-BB4F59E9CCE6}" srcOrd="1" destOrd="0" parTransId="{371D2D1F-4036-4127-B081-3BC6C82075D6}" sibTransId="{02290E08-10AE-4490-9FCC-1A4B4DA6193C}"/>
    <dgm:cxn modelId="{B71834CD-942D-4B6A-86E8-4284B670B2AF}" type="presOf" srcId="{E4788B84-E296-466C-83A3-F2BB7DD0D403}" destId="{CE178B5C-DF24-4210-B01D-609AD15457F0}" srcOrd="0" destOrd="0" presId="urn:microsoft.com/office/officeart/2005/8/layout/lProcess1"/>
    <dgm:cxn modelId="{5B31B8D9-4877-4357-B7E4-DFB0F65EA755}" type="presOf" srcId="{6FBBBDB6-0057-4CFB-B651-CB37005DD6D9}" destId="{79CCCF74-A79E-42B5-B249-E3DEBCE5BCB6}" srcOrd="0" destOrd="0" presId="urn:microsoft.com/office/officeart/2005/8/layout/lProcess1"/>
    <dgm:cxn modelId="{89ADE482-8AD5-49B1-9B34-281AAD6F88D8}" type="presOf" srcId="{D409CEB0-8F1E-4170-98D5-A149A362F25D}" destId="{8030D03D-4C9A-4E3E-9183-60FE003E913D}" srcOrd="0" destOrd="0" presId="urn:microsoft.com/office/officeart/2005/8/layout/lProcess1"/>
    <dgm:cxn modelId="{816E443E-DA7C-40F6-8265-4EAF990D6C38}" type="presOf" srcId="{43329A8B-63C6-441F-B1E3-F6E8FCD1EC1A}" destId="{8A37306F-A061-4A09-8F33-E88AF0E2EE9F}" srcOrd="0" destOrd="0" presId="urn:microsoft.com/office/officeart/2005/8/layout/lProcess1"/>
    <dgm:cxn modelId="{F42E439E-C245-4ECB-9827-FE8B63CACA69}" type="presOf" srcId="{744FF24C-69D0-4EB4-984D-AF4738F5E9C8}" destId="{0809B1D5-6061-4412-86D9-3D2B96F46388}" srcOrd="0" destOrd="0" presId="urn:microsoft.com/office/officeart/2005/8/layout/lProcess1"/>
    <dgm:cxn modelId="{754BDC68-5ACB-4DCA-A4C1-17B380433353}" type="presOf" srcId="{A2305EDF-264A-4C6C-A5E8-0B66B8062856}" destId="{7B856C74-1D07-4318-9F38-1C2EE27F583D}" srcOrd="0" destOrd="0" presId="urn:microsoft.com/office/officeart/2005/8/layout/lProcess1"/>
    <dgm:cxn modelId="{95B35A8C-C562-4152-A40C-C6FFFC2C81D0}" type="presOf" srcId="{EC295865-BC50-4F6C-A82F-5E86EBA6E3C2}" destId="{59C80538-021E-455B-AD37-CF58DCF2878B}" srcOrd="0" destOrd="0" presId="urn:microsoft.com/office/officeart/2005/8/layout/lProcess1"/>
    <dgm:cxn modelId="{5743B76D-15EB-459E-9094-D81A8418CE0D}" srcId="{DA6BC04C-228A-4159-A77D-BB4F59E9CCE6}" destId="{D409CEB0-8F1E-4170-98D5-A149A362F25D}" srcOrd="4" destOrd="0" parTransId="{35EEF564-30A6-4C4E-B8FC-91046E5834A8}" sibTransId="{AF57101F-F387-4933-98A2-FB3BA1CFA155}"/>
    <dgm:cxn modelId="{10748604-0B9E-488F-9C6D-42E89FCD194F}" type="presOf" srcId="{DA6BC04C-228A-4159-A77D-BB4F59E9CCE6}" destId="{375797D6-D620-4E97-80FF-04EE67405215}" srcOrd="0" destOrd="0" presId="urn:microsoft.com/office/officeart/2005/8/layout/lProcess1"/>
    <dgm:cxn modelId="{4D7B0908-4BC9-49F1-A69D-27DED28BDA9D}" type="presOf" srcId="{C2081552-0648-4982-B5C2-AF730DD84A07}" destId="{EF79205E-C96B-4362-8022-B258523566EB}" srcOrd="0" destOrd="0" presId="urn:microsoft.com/office/officeart/2005/8/layout/lProcess1"/>
    <dgm:cxn modelId="{789CEC1E-6534-4DD9-A98D-88C8AFFD9ADA}" type="presOf" srcId="{F76BA0AF-FB5D-4D9B-BBB0-9E8EF27FB30C}" destId="{F0C72BBD-20AA-4D45-8649-323DC4CE0D88}" srcOrd="0" destOrd="0" presId="urn:microsoft.com/office/officeart/2005/8/layout/lProcess1"/>
    <dgm:cxn modelId="{E5049475-3663-460B-9E81-3DC57E038770}" srcId="{DA6BC04C-228A-4159-A77D-BB4F59E9CCE6}" destId="{C2081552-0648-4982-B5C2-AF730DD84A07}" srcOrd="1" destOrd="0" parTransId="{67668C3A-4BA9-4CAB-8454-600D725DC56B}" sibTransId="{ADE81A9A-A77D-4EA6-8234-12AC5ED4133C}"/>
    <dgm:cxn modelId="{4069F374-957B-4DCA-8073-D1DB3BEA3CA1}" type="presOf" srcId="{CF3DD5E4-60DC-4775-A52D-D11BAFF8308E}" destId="{9E7C66F0-B336-433F-87B6-3063ACB3F7CC}" srcOrd="0" destOrd="0" presId="urn:microsoft.com/office/officeart/2005/8/layout/lProcess1"/>
    <dgm:cxn modelId="{F43A074E-8DF4-40F9-8F09-4F141235F3C5}" srcId="{43329A8B-63C6-441F-B1E3-F6E8FCD1EC1A}" destId="{F76BA0AF-FB5D-4D9B-BBB0-9E8EF27FB30C}" srcOrd="4" destOrd="0" parTransId="{13902ABD-FA09-48E8-9AAE-FF1DFAA74548}" sibTransId="{1D186217-1389-4076-90E3-A1AA6F9EA51F}"/>
    <dgm:cxn modelId="{0CC1A284-B74A-407D-AC4D-C276A5E39AA9}" type="presOf" srcId="{02ACBD4B-8551-4FC4-8194-E04E9EFB668E}" destId="{E25635D2-FEE1-41E4-9467-C1BD23A3C882}" srcOrd="0" destOrd="0" presId="urn:microsoft.com/office/officeart/2005/8/layout/lProcess1"/>
    <dgm:cxn modelId="{F21C0A4C-05B5-4FE3-BDA1-5307FA9657A2}" type="presOf" srcId="{D406D93D-EB5D-4FF4-BB9C-96D359DA59FB}" destId="{B2AD0D42-2C7C-49EE-9B3E-4709248FF5EC}" srcOrd="0" destOrd="0" presId="urn:microsoft.com/office/officeart/2005/8/layout/lProcess1"/>
    <dgm:cxn modelId="{36F4EB6E-A430-400E-94A6-49B9FC0A0069}" srcId="{43329A8B-63C6-441F-B1E3-F6E8FCD1EC1A}" destId="{744FF24C-69D0-4EB4-984D-AF4738F5E9C8}" srcOrd="0" destOrd="0" parTransId="{C8EB748E-9265-43C0-A346-5F47BC87917D}" sibTransId="{5F026416-2235-49D3-BE9D-A374D00BC487}"/>
    <dgm:cxn modelId="{AD1C37BD-795D-4A7D-84C4-CD1ABD464E71}" type="presOf" srcId="{ADE81A9A-A77D-4EA6-8234-12AC5ED4133C}" destId="{9B10AAA0-1BF8-4B18-8F01-6944BECC5C79}" srcOrd="0" destOrd="0" presId="urn:microsoft.com/office/officeart/2005/8/layout/lProcess1"/>
    <dgm:cxn modelId="{3B7AB4B8-1CC6-4477-8E8A-693F840A4222}" type="presOf" srcId="{08CBE1EF-291F-49FF-9216-BF8D24382816}" destId="{9F2717B7-3380-4165-890D-62CC02ECD9AA}" srcOrd="0" destOrd="0" presId="urn:microsoft.com/office/officeart/2005/8/layout/lProcess1"/>
    <dgm:cxn modelId="{CF858F32-4B96-4A51-B604-EE342B9793D5}" type="presOf" srcId="{A5333483-E781-4A00-9E98-7DF80E3FACA8}" destId="{943F080E-13B7-4E2E-8435-F47A0F93C646}" srcOrd="0" destOrd="0" presId="urn:microsoft.com/office/officeart/2005/8/layout/lProcess1"/>
    <dgm:cxn modelId="{0B12E7C6-6E52-494A-BFA7-A7DCC7C50177}" type="presOf" srcId="{A2CBC3B7-75D9-469D-BDA3-6411BB1BC7DB}" destId="{F9743E05-9636-451A-B637-329C9E4B5400}" srcOrd="0" destOrd="0" presId="urn:microsoft.com/office/officeart/2005/8/layout/lProcess1"/>
    <dgm:cxn modelId="{ED9F2A5A-F32E-4432-A94F-F8E0D21D07F6}" srcId="{DA6BC04C-228A-4159-A77D-BB4F59E9CCE6}" destId="{CF8E56F4-5666-4C5B-A235-15A0E9B842DB}" srcOrd="3" destOrd="0" parTransId="{D369105F-B494-4BD5-8AFC-5F277671F9C1}" sibTransId="{A2305EDF-264A-4C6C-A5E8-0B66B8062856}"/>
    <dgm:cxn modelId="{2724B10D-736C-404D-94C9-07772F0A4A78}" type="presOf" srcId="{C8EB748E-9265-43C0-A346-5F47BC87917D}" destId="{81B043A6-1673-42C4-9536-85A29608B541}" srcOrd="0" destOrd="0" presId="urn:microsoft.com/office/officeart/2005/8/layout/lProcess1"/>
    <dgm:cxn modelId="{F56F0838-D9A9-40E0-9AD3-EBBEBCE77754}" srcId="{43329A8B-63C6-441F-B1E3-F6E8FCD1EC1A}" destId="{A5333483-E781-4A00-9E98-7DF80E3FACA8}" srcOrd="2" destOrd="0" parTransId="{F0120162-D28D-41B6-A5C8-623FD98EA1E4}" sibTransId="{EC295865-BC50-4F6C-A82F-5E86EBA6E3C2}"/>
    <dgm:cxn modelId="{056C2F3F-8121-4684-8301-C8F9109969A7}" srcId="{43329A8B-63C6-441F-B1E3-F6E8FCD1EC1A}" destId="{C1AD0736-C4E2-4A1C-B08E-B751070EF4DA}" srcOrd="3" destOrd="0" parTransId="{6CD5712A-DF21-4E1F-9397-44D7DE7D34D7}" sibTransId="{6FBBBDB6-0057-4CFB-B651-CB37005DD6D9}"/>
    <dgm:cxn modelId="{28F09BA5-5638-4EF5-A50B-524D22FDE534}" type="presOf" srcId="{CF8E56F4-5666-4C5B-A235-15A0E9B842DB}" destId="{68B831C1-C62C-44BB-939B-9EF920716D64}" srcOrd="0" destOrd="0" presId="urn:microsoft.com/office/officeart/2005/8/layout/lProcess1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383A54FF-547A-4498-B161-9EC101A019B6}" srcId="{DA6BC04C-228A-4159-A77D-BB4F59E9CCE6}" destId="{02ACBD4B-8551-4FC4-8194-E04E9EFB668E}" srcOrd="2" destOrd="0" parTransId="{8DB2CE7A-DF8E-4025-A3F9-4FDB90C84DF2}" sibTransId="{CF3DD5E4-60DC-4775-A52D-D11BAFF8308E}"/>
    <dgm:cxn modelId="{E978737B-3940-48AF-B55C-44B032BCA680}" type="presParOf" srcId="{9F2717B7-3380-4165-890D-62CC02ECD9AA}" destId="{C3FBB71A-BB96-4D6D-865B-29EF8030F87F}" srcOrd="0" destOrd="0" presId="urn:microsoft.com/office/officeart/2005/8/layout/lProcess1"/>
    <dgm:cxn modelId="{756172EB-6D48-4DC6-B91E-17B0F2C31826}" type="presParOf" srcId="{C3FBB71A-BB96-4D6D-865B-29EF8030F87F}" destId="{8A37306F-A061-4A09-8F33-E88AF0E2EE9F}" srcOrd="0" destOrd="0" presId="urn:microsoft.com/office/officeart/2005/8/layout/lProcess1"/>
    <dgm:cxn modelId="{567296BC-D0B8-4E6E-8868-B030427B6ADC}" type="presParOf" srcId="{C3FBB71A-BB96-4D6D-865B-29EF8030F87F}" destId="{81B043A6-1673-42C4-9536-85A29608B541}" srcOrd="1" destOrd="0" presId="urn:microsoft.com/office/officeart/2005/8/layout/lProcess1"/>
    <dgm:cxn modelId="{6BCB95B6-BA32-4D91-8CD4-E5FB3B5772A1}" type="presParOf" srcId="{C3FBB71A-BB96-4D6D-865B-29EF8030F87F}" destId="{0809B1D5-6061-4412-86D9-3D2B96F46388}" srcOrd="2" destOrd="0" presId="urn:microsoft.com/office/officeart/2005/8/layout/lProcess1"/>
    <dgm:cxn modelId="{204CE241-593D-4157-A39F-28FBE90268FF}" type="presParOf" srcId="{C3FBB71A-BB96-4D6D-865B-29EF8030F87F}" destId="{B6A55B43-9E3B-4C8D-A577-B2BAD5C9A5C1}" srcOrd="3" destOrd="0" presId="urn:microsoft.com/office/officeart/2005/8/layout/lProcess1"/>
    <dgm:cxn modelId="{CB2726AE-B905-48C5-8934-9AF1FB622122}" type="presParOf" srcId="{C3FBB71A-BB96-4D6D-865B-29EF8030F87F}" destId="{F9743E05-9636-451A-B637-329C9E4B5400}" srcOrd="4" destOrd="0" presId="urn:microsoft.com/office/officeart/2005/8/layout/lProcess1"/>
    <dgm:cxn modelId="{A5FD85A9-EF7A-4D1E-8673-C86242549A92}" type="presParOf" srcId="{C3FBB71A-BB96-4D6D-865B-29EF8030F87F}" destId="{AF30F932-037C-469C-8ACA-377B56DB57DA}" srcOrd="5" destOrd="0" presId="urn:microsoft.com/office/officeart/2005/8/layout/lProcess1"/>
    <dgm:cxn modelId="{82B19ED9-4AE6-4976-830D-9FE6E92692CA}" type="presParOf" srcId="{C3FBB71A-BB96-4D6D-865B-29EF8030F87F}" destId="{943F080E-13B7-4E2E-8435-F47A0F93C646}" srcOrd="6" destOrd="0" presId="urn:microsoft.com/office/officeart/2005/8/layout/lProcess1"/>
    <dgm:cxn modelId="{D7EAF67C-FE0E-49EE-BFDB-ED34480E73BB}" type="presParOf" srcId="{C3FBB71A-BB96-4D6D-865B-29EF8030F87F}" destId="{59C80538-021E-455B-AD37-CF58DCF2878B}" srcOrd="7" destOrd="0" presId="urn:microsoft.com/office/officeart/2005/8/layout/lProcess1"/>
    <dgm:cxn modelId="{9704078F-9E94-47CE-94C2-F56A8BE72DA6}" type="presParOf" srcId="{C3FBB71A-BB96-4D6D-865B-29EF8030F87F}" destId="{FD306544-9309-4E7B-94E5-8D8111C1B759}" srcOrd="8" destOrd="0" presId="urn:microsoft.com/office/officeart/2005/8/layout/lProcess1"/>
    <dgm:cxn modelId="{803433CF-1DC8-46D2-B490-007721A367CC}" type="presParOf" srcId="{C3FBB71A-BB96-4D6D-865B-29EF8030F87F}" destId="{79CCCF74-A79E-42B5-B249-E3DEBCE5BCB6}" srcOrd="9" destOrd="0" presId="urn:microsoft.com/office/officeart/2005/8/layout/lProcess1"/>
    <dgm:cxn modelId="{E1B56D17-D6E7-4E00-9E61-FA0365922861}" type="presParOf" srcId="{C3FBB71A-BB96-4D6D-865B-29EF8030F87F}" destId="{F0C72BBD-20AA-4D45-8649-323DC4CE0D88}" srcOrd="10" destOrd="0" presId="urn:microsoft.com/office/officeart/2005/8/layout/lProcess1"/>
    <dgm:cxn modelId="{82E16F01-EF9A-4AD6-83C7-635EE04EEDE8}" type="presParOf" srcId="{9F2717B7-3380-4165-890D-62CC02ECD9AA}" destId="{B5BD2078-B2C6-41B8-B66C-C04434038FAC}" srcOrd="1" destOrd="0" presId="urn:microsoft.com/office/officeart/2005/8/layout/lProcess1"/>
    <dgm:cxn modelId="{87313B95-738C-4715-8206-D6DA1555F087}" type="presParOf" srcId="{9F2717B7-3380-4165-890D-62CC02ECD9AA}" destId="{AF0E56FC-7D5A-42CA-98EE-636543A7C972}" srcOrd="2" destOrd="0" presId="urn:microsoft.com/office/officeart/2005/8/layout/lProcess1"/>
    <dgm:cxn modelId="{61332200-3D85-4EF0-B66E-918C76581866}" type="presParOf" srcId="{AF0E56FC-7D5A-42CA-98EE-636543A7C972}" destId="{375797D6-D620-4E97-80FF-04EE67405215}" srcOrd="0" destOrd="0" presId="urn:microsoft.com/office/officeart/2005/8/layout/lProcess1"/>
    <dgm:cxn modelId="{8810B12E-9373-4508-982E-5DCEC0498C68}" type="presParOf" srcId="{AF0E56FC-7D5A-42CA-98EE-636543A7C972}" destId="{A75328D5-85C1-4B41-AE4C-400452AA44A4}" srcOrd="1" destOrd="0" presId="urn:microsoft.com/office/officeart/2005/8/layout/lProcess1"/>
    <dgm:cxn modelId="{29E1D435-7DE0-4AB6-89D8-EA627C0D7DCF}" type="presParOf" srcId="{AF0E56FC-7D5A-42CA-98EE-636543A7C972}" destId="{B2AD0D42-2C7C-49EE-9B3E-4709248FF5EC}" srcOrd="2" destOrd="0" presId="urn:microsoft.com/office/officeart/2005/8/layout/lProcess1"/>
    <dgm:cxn modelId="{0A8330A2-221E-4750-B8C1-907B0EC5E8F8}" type="presParOf" srcId="{AF0E56FC-7D5A-42CA-98EE-636543A7C972}" destId="{CE178B5C-DF24-4210-B01D-609AD15457F0}" srcOrd="3" destOrd="0" presId="urn:microsoft.com/office/officeart/2005/8/layout/lProcess1"/>
    <dgm:cxn modelId="{CF96F100-2156-4886-BDAC-141053D34F8B}" type="presParOf" srcId="{AF0E56FC-7D5A-42CA-98EE-636543A7C972}" destId="{EF79205E-C96B-4362-8022-B258523566EB}" srcOrd="4" destOrd="0" presId="urn:microsoft.com/office/officeart/2005/8/layout/lProcess1"/>
    <dgm:cxn modelId="{04A067F8-F4E8-4F30-8676-167CE8365336}" type="presParOf" srcId="{AF0E56FC-7D5A-42CA-98EE-636543A7C972}" destId="{9B10AAA0-1BF8-4B18-8F01-6944BECC5C79}" srcOrd="5" destOrd="0" presId="urn:microsoft.com/office/officeart/2005/8/layout/lProcess1"/>
    <dgm:cxn modelId="{64668D81-7598-4FDB-850F-0B6CEA5122C1}" type="presParOf" srcId="{AF0E56FC-7D5A-42CA-98EE-636543A7C972}" destId="{E25635D2-FEE1-41E4-9467-C1BD23A3C882}" srcOrd="6" destOrd="0" presId="urn:microsoft.com/office/officeart/2005/8/layout/lProcess1"/>
    <dgm:cxn modelId="{6F854C38-06FD-45A5-BF12-8AE2B6BBFE22}" type="presParOf" srcId="{AF0E56FC-7D5A-42CA-98EE-636543A7C972}" destId="{9E7C66F0-B336-433F-87B6-3063ACB3F7CC}" srcOrd="7" destOrd="0" presId="urn:microsoft.com/office/officeart/2005/8/layout/lProcess1"/>
    <dgm:cxn modelId="{48CAB2F3-11AA-4B24-809B-F7F16139FCB7}" type="presParOf" srcId="{AF0E56FC-7D5A-42CA-98EE-636543A7C972}" destId="{68B831C1-C62C-44BB-939B-9EF920716D64}" srcOrd="8" destOrd="0" presId="urn:microsoft.com/office/officeart/2005/8/layout/lProcess1"/>
    <dgm:cxn modelId="{E49641CF-24E9-4B4F-98AC-A6D64334D0BE}" type="presParOf" srcId="{AF0E56FC-7D5A-42CA-98EE-636543A7C972}" destId="{7B856C74-1D07-4318-9F38-1C2EE27F583D}" srcOrd="9" destOrd="0" presId="urn:microsoft.com/office/officeart/2005/8/layout/lProcess1"/>
    <dgm:cxn modelId="{E61B6718-4630-47EA-B608-0043E5A9BB6B}" type="presParOf" srcId="{AF0E56FC-7D5A-42CA-98EE-636543A7C972}" destId="{8030D03D-4C9A-4E3E-9183-60FE003E913D}" srcOrd="10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2000" dirty="0" smtClean="0"/>
            <a:t>Disponibilidade</a:t>
          </a:r>
          <a:endParaRPr lang="pt-BR" sz="1600" b="1" i="1" u="none" dirty="0"/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F44EA5C5-25C1-45A0-92EB-93132EC62890}">
      <dgm:prSet phldrT="[Texto]" custT="1"/>
      <dgm:spPr/>
      <dgm:t>
        <a:bodyPr/>
        <a:lstStyle/>
        <a:p>
          <a:r>
            <a:rPr lang="pt-BR" sz="2000" b="1" i="1" u="none" dirty="0" smtClean="0"/>
            <a:t>Emprego</a:t>
          </a:r>
        </a:p>
      </dgm:t>
    </dgm:pt>
    <dgm:pt modelId="{46EB8D28-3B3A-487C-8EE4-41612BB2EDF7}" type="parTrans" cxnId="{5A3EF93C-07EF-45DE-B501-100E6B971DE5}">
      <dgm:prSet/>
      <dgm:spPr/>
      <dgm:t>
        <a:bodyPr/>
        <a:lstStyle/>
        <a:p>
          <a:endParaRPr lang="pt-BR"/>
        </a:p>
      </dgm:t>
    </dgm:pt>
    <dgm:pt modelId="{1C471375-47A6-4259-A8F0-7565C4E89DE1}" type="sibTrans" cxnId="{5A3EF93C-07EF-45DE-B501-100E6B971DE5}">
      <dgm:prSet/>
      <dgm:spPr/>
      <dgm:t>
        <a:bodyPr/>
        <a:lstStyle/>
        <a:p>
          <a:endParaRPr lang="pt-BR"/>
        </a:p>
      </dgm:t>
    </dgm:pt>
    <dgm:pt modelId="{E7E826FF-50B9-4B81-B7D8-F1CE96E1C0CD}">
      <dgm:prSet phldrT="[Texto]" custT="1"/>
      <dgm:spPr/>
      <dgm:t>
        <a:bodyPr/>
        <a:lstStyle/>
        <a:p>
          <a:r>
            <a:rPr lang="pt-BR" sz="2000" b="1" i="1" u="none" dirty="0" smtClean="0"/>
            <a:t>Carga Escolar</a:t>
          </a:r>
        </a:p>
      </dgm:t>
    </dgm:pt>
    <dgm:pt modelId="{379562AC-787A-4479-A913-1E9D6900C776}" type="parTrans" cxnId="{ABE0448D-FDDC-4618-BB95-43615F171BAF}">
      <dgm:prSet/>
      <dgm:spPr/>
      <dgm:t>
        <a:bodyPr/>
        <a:lstStyle/>
        <a:p>
          <a:endParaRPr lang="pt-BR"/>
        </a:p>
      </dgm:t>
    </dgm:pt>
    <dgm:pt modelId="{F2E66BA7-0AAD-4C29-939B-23D4ECB3456B}" type="sibTrans" cxnId="{ABE0448D-FDDC-4618-BB95-43615F171BAF}">
      <dgm:prSet/>
      <dgm:spPr/>
      <dgm:t>
        <a:bodyPr/>
        <a:lstStyle/>
        <a:p>
          <a:endParaRPr lang="pt-BR"/>
        </a:p>
      </dgm:t>
    </dgm:pt>
    <dgm:pt modelId="{708FA8A1-AA7B-438F-9398-C17DFEFEE604}">
      <dgm:prSet phldrT="[Texto]" custT="1"/>
      <dgm:spPr/>
      <dgm:t>
        <a:bodyPr/>
        <a:lstStyle/>
        <a:p>
          <a:r>
            <a:rPr lang="pt-BR" sz="2000" b="1" i="1" u="none" dirty="0" smtClean="0"/>
            <a:t>Presença Familiar</a:t>
          </a:r>
        </a:p>
      </dgm:t>
    </dgm:pt>
    <dgm:pt modelId="{E6C8A4BD-32E8-4303-9A4E-85B5A26A5306}" type="parTrans" cxnId="{54AB107E-84AE-4BE2-B37D-0CE9E30EF230}">
      <dgm:prSet/>
      <dgm:spPr/>
      <dgm:t>
        <a:bodyPr/>
        <a:lstStyle/>
        <a:p>
          <a:endParaRPr lang="pt-BR"/>
        </a:p>
      </dgm:t>
    </dgm:pt>
    <dgm:pt modelId="{A836BDE3-C82E-483C-A787-DA3D67672402}" type="sibTrans" cxnId="{54AB107E-84AE-4BE2-B37D-0CE9E30EF230}">
      <dgm:prSet/>
      <dgm:spPr/>
      <dgm:t>
        <a:bodyPr/>
        <a:lstStyle/>
        <a:p>
          <a:endParaRPr lang="pt-BR"/>
        </a:p>
      </dgm:t>
    </dgm:pt>
    <dgm:pt modelId="{B0E81785-8565-4450-A3D2-1EAB3CE74B86}">
      <dgm:prSet phldrT="[Texto]" custT="1"/>
      <dgm:spPr/>
      <dgm:t>
        <a:bodyPr/>
        <a:lstStyle/>
        <a:p>
          <a:r>
            <a:rPr lang="pt-BR" sz="2000" b="1" i="1" u="none" dirty="0" smtClean="0"/>
            <a:t>Recursos</a:t>
          </a:r>
        </a:p>
      </dgm:t>
    </dgm:pt>
    <dgm:pt modelId="{44D89BFC-4E8A-41BF-B9C6-37B13425A654}" type="parTrans" cxnId="{36B0EE48-46EA-4728-82C9-0493388BBD14}">
      <dgm:prSet/>
      <dgm:spPr/>
      <dgm:t>
        <a:bodyPr/>
        <a:lstStyle/>
        <a:p>
          <a:endParaRPr lang="pt-BR"/>
        </a:p>
      </dgm:t>
    </dgm:pt>
    <dgm:pt modelId="{BC2C6D29-FFE8-4884-BC2E-E34CF68A5A0A}" type="sibTrans" cxnId="{36B0EE48-46EA-4728-82C9-0493388BBD14}">
      <dgm:prSet/>
      <dgm:spPr/>
      <dgm:t>
        <a:bodyPr/>
        <a:lstStyle/>
        <a:p>
          <a:endParaRPr lang="pt-BR"/>
        </a:p>
      </dgm:t>
    </dgm:pt>
    <dgm:pt modelId="{6B4DAAA9-845D-4644-A427-408668200732}">
      <dgm:prSet phldrT="[Texto]"/>
      <dgm:spPr/>
      <dgm:t>
        <a:bodyPr/>
        <a:lstStyle/>
        <a:p>
          <a:r>
            <a:rPr lang="pt-BR" dirty="0" smtClean="0"/>
            <a:t>Conciliação com outras atividades</a:t>
          </a:r>
          <a:endParaRPr lang="pt-BR" dirty="0"/>
        </a:p>
      </dgm:t>
    </dgm:pt>
    <dgm:pt modelId="{3C350C4A-706A-4916-A5C2-56E969C98563}" type="parTrans" cxnId="{6F037319-268E-47D9-9BB0-D63998FFCAFD}">
      <dgm:prSet/>
      <dgm:spPr/>
      <dgm:t>
        <a:bodyPr/>
        <a:lstStyle/>
        <a:p>
          <a:endParaRPr lang="pt-BR"/>
        </a:p>
      </dgm:t>
    </dgm:pt>
    <dgm:pt modelId="{331D5DC8-0DCA-4857-BBB7-B4AB744EDA8C}" type="sibTrans" cxnId="{6F037319-268E-47D9-9BB0-D63998FFCAFD}">
      <dgm:prSet/>
      <dgm:spPr/>
      <dgm:t>
        <a:bodyPr/>
        <a:lstStyle/>
        <a:p>
          <a:endParaRPr lang="pt-BR"/>
        </a:p>
      </dgm:t>
    </dgm:pt>
    <dgm:pt modelId="{11A335D1-3501-4BB2-BFF4-28AF98744FE5}">
      <dgm:prSet phldrT="[Texto]" custT="1"/>
      <dgm:spPr/>
      <dgm:t>
        <a:bodyPr/>
        <a:lstStyle/>
        <a:p>
          <a:r>
            <a:rPr lang="pt-BR" sz="2000" b="1" i="1" u="none" dirty="0" smtClean="0"/>
            <a:t>Projeto </a:t>
          </a:r>
          <a:r>
            <a:rPr lang="pt-BR" sz="2000" b="1" i="1" u="none" dirty="0" err="1" smtClean="0"/>
            <a:t>Mobile</a:t>
          </a:r>
          <a:endParaRPr lang="pt-BR" sz="2000" b="1" i="1" u="none" dirty="0" smtClean="0"/>
        </a:p>
      </dgm:t>
    </dgm:pt>
    <dgm:pt modelId="{745977E7-9818-4702-AD20-7ACEE032D72D}" type="parTrans" cxnId="{496739E9-FFEE-4C35-82AE-0383D4A7A2E4}">
      <dgm:prSet/>
      <dgm:spPr/>
      <dgm:t>
        <a:bodyPr/>
        <a:lstStyle/>
        <a:p>
          <a:endParaRPr lang="pt-BR"/>
        </a:p>
      </dgm:t>
    </dgm:pt>
    <dgm:pt modelId="{F97DBA86-0182-4621-905A-95725171634D}" type="sibTrans" cxnId="{496739E9-FFEE-4C35-82AE-0383D4A7A2E4}">
      <dgm:prSet/>
      <dgm:spPr/>
      <dgm:t>
        <a:bodyPr/>
        <a:lstStyle/>
        <a:p>
          <a:endParaRPr lang="pt-BR"/>
        </a:p>
      </dgm:t>
    </dgm:pt>
    <dgm:pt modelId="{54AA7BE5-EADB-4BC0-A843-E4C9D9D0F62C}">
      <dgm:prSet phldrT="[Texto]" custT="1"/>
      <dgm:spPr/>
      <dgm:t>
        <a:bodyPr/>
        <a:lstStyle/>
        <a:p>
          <a:r>
            <a:rPr lang="pt-BR" sz="2000" b="1" i="1" u="none" dirty="0" smtClean="0"/>
            <a:t>Projeto JEE</a:t>
          </a:r>
        </a:p>
      </dgm:t>
    </dgm:pt>
    <dgm:pt modelId="{76999992-1168-404B-B796-89636DE5FFD7}" type="parTrans" cxnId="{53DAC3BB-ABE3-45A0-B732-18A5E09E19E9}">
      <dgm:prSet/>
      <dgm:spPr/>
      <dgm:t>
        <a:bodyPr/>
        <a:lstStyle/>
        <a:p>
          <a:endParaRPr lang="pt-BR"/>
        </a:p>
      </dgm:t>
    </dgm:pt>
    <dgm:pt modelId="{26EABD0F-B663-4D2A-9F3D-E8686973F635}" type="sibTrans" cxnId="{53DAC3BB-ABE3-45A0-B732-18A5E09E19E9}">
      <dgm:prSet/>
      <dgm:spPr/>
      <dgm:t>
        <a:bodyPr/>
        <a:lstStyle/>
        <a:p>
          <a:endParaRPr lang="pt-BR"/>
        </a:p>
      </dgm:t>
    </dgm:pt>
    <dgm:pt modelId="{1BCFAF3C-4E31-4874-9908-DFC5DBF15CA3}">
      <dgm:prSet phldrT="[Texto]" custT="1"/>
      <dgm:spPr/>
      <dgm:t>
        <a:bodyPr/>
        <a:lstStyle/>
        <a:p>
          <a:r>
            <a:rPr lang="pt-BR" sz="2000" b="1" i="1" u="none" dirty="0" smtClean="0"/>
            <a:t>Projeto IA</a:t>
          </a:r>
        </a:p>
      </dgm:t>
    </dgm:pt>
    <dgm:pt modelId="{5A39F900-C640-4D33-A1D0-5F819FDE151D}" type="parTrans" cxnId="{BEE2420D-3853-4223-AB1C-03ABE5A06AFA}">
      <dgm:prSet/>
      <dgm:spPr/>
      <dgm:t>
        <a:bodyPr/>
        <a:lstStyle/>
        <a:p>
          <a:endParaRPr lang="pt-BR"/>
        </a:p>
      </dgm:t>
    </dgm:pt>
    <dgm:pt modelId="{9B8BBA53-2521-48E5-84F1-D8842481005F}" type="sibTrans" cxnId="{BEE2420D-3853-4223-AB1C-03ABE5A06AFA}">
      <dgm:prSet/>
      <dgm:spPr/>
      <dgm:t>
        <a:bodyPr/>
        <a:lstStyle/>
        <a:p>
          <a:endParaRPr lang="pt-BR"/>
        </a:p>
      </dgm:t>
    </dgm:pt>
    <dgm:pt modelId="{B828F596-42F3-43D2-A297-7EDA6DCAB987}">
      <dgm:prSet phldrT="[Texto]" custT="1"/>
      <dgm:spPr/>
      <dgm:t>
        <a:bodyPr/>
        <a:lstStyle/>
        <a:p>
          <a:r>
            <a:rPr lang="pt-BR" sz="2000" b="1" i="1" u="none" dirty="0" smtClean="0"/>
            <a:t>Projeto PSP</a:t>
          </a:r>
        </a:p>
      </dgm:t>
    </dgm:pt>
    <dgm:pt modelId="{F200FC10-0F45-4575-BD01-0F67D05FB0A7}" type="parTrans" cxnId="{5ED5C52A-13DC-407A-8C04-16D3D9831050}">
      <dgm:prSet/>
      <dgm:spPr/>
      <dgm:t>
        <a:bodyPr/>
        <a:lstStyle/>
        <a:p>
          <a:endParaRPr lang="pt-BR"/>
        </a:p>
      </dgm:t>
    </dgm:pt>
    <dgm:pt modelId="{E3FA57E8-82A1-489B-A3BD-8AB5451B74A3}" type="sibTrans" cxnId="{5ED5C52A-13DC-407A-8C04-16D3D9831050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2"/>
      <dgm:spPr/>
      <dgm:t>
        <a:bodyPr/>
        <a:lstStyle/>
        <a:p>
          <a:endParaRPr lang="pt-BR"/>
        </a:p>
      </dgm:t>
    </dgm:pt>
    <dgm:pt modelId="{EB346F6E-073C-4711-B080-19C9D517FCD5}" type="pres">
      <dgm:prSet presAssocID="{46EB8D28-3B3A-487C-8EE4-41612BB2EDF7}" presName="parTrans" presStyleLbl="sibTrans2D1" presStyleIdx="0" presStyleCnt="8"/>
      <dgm:spPr/>
    </dgm:pt>
    <dgm:pt modelId="{7AD39B0E-3A28-448D-BBC1-18828EDF3B58}" type="pres">
      <dgm:prSet presAssocID="{F44EA5C5-25C1-45A0-92EB-93132EC62890}" presName="child" presStyleLbl="alignAccFollow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ABFDD4-9BE7-48A4-92DD-70A11C4983E0}" type="pres">
      <dgm:prSet presAssocID="{1C471375-47A6-4259-A8F0-7565C4E89DE1}" presName="sibTrans" presStyleLbl="sibTrans2D1" presStyleIdx="1" presStyleCnt="8"/>
      <dgm:spPr/>
    </dgm:pt>
    <dgm:pt modelId="{8FF414BD-7C31-4FC9-9341-0D8062979814}" type="pres">
      <dgm:prSet presAssocID="{E7E826FF-50B9-4B81-B7D8-F1CE96E1C0CD}" presName="child" presStyleLbl="alignAccFollow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552F57-97F9-4C41-89AA-F8DADC43E49E}" type="pres">
      <dgm:prSet presAssocID="{F2E66BA7-0AAD-4C29-939B-23D4ECB3456B}" presName="sibTrans" presStyleLbl="sibTrans2D1" presStyleIdx="2" presStyleCnt="8"/>
      <dgm:spPr/>
    </dgm:pt>
    <dgm:pt modelId="{98272109-4C91-4FD0-920B-7A34009054A0}" type="pres">
      <dgm:prSet presAssocID="{708FA8A1-AA7B-438F-9398-C17DFEFEE604}" presName="child" presStyleLbl="alignAccFollow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8F3A7AD-E76E-4BF2-9BDC-12EB7DDCF419}" type="pres">
      <dgm:prSet presAssocID="{A836BDE3-C82E-483C-A787-DA3D67672402}" presName="sibTrans" presStyleLbl="sibTrans2D1" presStyleIdx="3" presStyleCnt="8"/>
      <dgm:spPr/>
    </dgm:pt>
    <dgm:pt modelId="{BF8ADBA3-1B47-41F1-8570-2480BD817452}" type="pres">
      <dgm:prSet presAssocID="{B0E81785-8565-4450-A3D2-1EAB3CE74B86}" presName="child" presStyleLbl="alignAccFollow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89587F93-689F-46D3-AB39-967263F85ABD}" type="pres">
      <dgm:prSet presAssocID="{6B4DAAA9-845D-4644-A427-408668200732}" presName="vertFlow" presStyleCnt="0"/>
      <dgm:spPr/>
    </dgm:pt>
    <dgm:pt modelId="{4BC6E0E7-8026-4D09-BB0F-88A6C7F93518}" type="pres">
      <dgm:prSet presAssocID="{6B4DAAA9-845D-4644-A427-408668200732}" presName="header" presStyleLbl="node1" presStyleIdx="1" presStyleCnt="2"/>
      <dgm:spPr/>
      <dgm:t>
        <a:bodyPr/>
        <a:lstStyle/>
        <a:p>
          <a:endParaRPr lang="pt-BR"/>
        </a:p>
      </dgm:t>
    </dgm:pt>
    <dgm:pt modelId="{E8E10B6A-D5AD-49A5-989A-5F447CD06E0B}" type="pres">
      <dgm:prSet presAssocID="{745977E7-9818-4702-AD20-7ACEE032D72D}" presName="parTrans" presStyleLbl="sibTrans2D1" presStyleIdx="4" presStyleCnt="8"/>
      <dgm:spPr/>
    </dgm:pt>
    <dgm:pt modelId="{B63D4747-32C5-4078-8878-D43DB91220BE}" type="pres">
      <dgm:prSet presAssocID="{11A335D1-3501-4BB2-BFF4-28AF98744FE5}" presName="child" presStyleLbl="alignAccFollow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1729CB-94B7-48B2-9C0E-8630256798B7}" type="pres">
      <dgm:prSet presAssocID="{F97DBA86-0182-4621-905A-95725171634D}" presName="sibTrans" presStyleLbl="sibTrans2D1" presStyleIdx="5" presStyleCnt="8"/>
      <dgm:spPr/>
    </dgm:pt>
    <dgm:pt modelId="{7EB3E8EB-066D-4CDC-A05D-4FACC6ABFD5D}" type="pres">
      <dgm:prSet presAssocID="{54AA7BE5-EADB-4BC0-A843-E4C9D9D0F62C}" presName="child" presStyleLbl="alignAccFollow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A8715A-E5BC-4381-BA93-8420AB28CB9E}" type="pres">
      <dgm:prSet presAssocID="{26EABD0F-B663-4D2A-9F3D-E8686973F635}" presName="sibTrans" presStyleLbl="sibTrans2D1" presStyleIdx="6" presStyleCnt="8"/>
      <dgm:spPr/>
    </dgm:pt>
    <dgm:pt modelId="{45B76775-2F8C-42F0-A215-833BE956260A}" type="pres">
      <dgm:prSet presAssocID="{1BCFAF3C-4E31-4874-9908-DFC5DBF15CA3}" presName="child" presStyleLbl="alignAccFollow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4435A4-7163-418E-9BC7-F11045AF0B1C}" type="pres">
      <dgm:prSet presAssocID="{9B8BBA53-2521-48E5-84F1-D8842481005F}" presName="sibTrans" presStyleLbl="sibTrans2D1" presStyleIdx="7" presStyleCnt="8"/>
      <dgm:spPr/>
    </dgm:pt>
    <dgm:pt modelId="{2CD8420F-DBF0-4F2E-9622-5721D86E74D3}" type="pres">
      <dgm:prSet presAssocID="{B828F596-42F3-43D2-A297-7EDA6DCAB987}" presName="child" presStyleLbl="alignAccFollow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A2EFFBE-456B-41E1-8F42-B3BCE651FF85}" type="presOf" srcId="{08CBE1EF-291F-49FF-9216-BF8D24382816}" destId="{9F2717B7-3380-4165-890D-62CC02ECD9AA}" srcOrd="0" destOrd="0" presId="urn:microsoft.com/office/officeart/2005/8/layout/lProcess1"/>
    <dgm:cxn modelId="{E86C58BD-2D10-4916-9899-DFE4F4BCFD1C}" type="presOf" srcId="{11A335D1-3501-4BB2-BFF4-28AF98744FE5}" destId="{B63D4747-32C5-4078-8878-D43DB91220BE}" srcOrd="0" destOrd="0" presId="urn:microsoft.com/office/officeart/2005/8/layout/lProcess1"/>
    <dgm:cxn modelId="{F6DAD805-CC76-4141-89E9-838651480B44}" type="presOf" srcId="{1C471375-47A6-4259-A8F0-7565C4E89DE1}" destId="{66ABFDD4-9BE7-48A4-92DD-70A11C4983E0}" srcOrd="0" destOrd="0" presId="urn:microsoft.com/office/officeart/2005/8/layout/lProcess1"/>
    <dgm:cxn modelId="{96690A56-0AA6-4282-A428-44C13AF4C27F}" type="presOf" srcId="{B828F596-42F3-43D2-A297-7EDA6DCAB987}" destId="{2CD8420F-DBF0-4F2E-9622-5721D86E74D3}" srcOrd="0" destOrd="0" presId="urn:microsoft.com/office/officeart/2005/8/layout/lProcess1"/>
    <dgm:cxn modelId="{B3E6A449-828C-4B9D-BACC-E4144EF2975E}" type="presOf" srcId="{F2E66BA7-0AAD-4C29-939B-23D4ECB3456B}" destId="{D9552F57-97F9-4C41-89AA-F8DADC43E49E}" srcOrd="0" destOrd="0" presId="urn:microsoft.com/office/officeart/2005/8/layout/lProcess1"/>
    <dgm:cxn modelId="{54AB107E-84AE-4BE2-B37D-0CE9E30EF230}" srcId="{43329A8B-63C6-441F-B1E3-F6E8FCD1EC1A}" destId="{708FA8A1-AA7B-438F-9398-C17DFEFEE604}" srcOrd="2" destOrd="0" parTransId="{E6C8A4BD-32E8-4303-9A4E-85B5A26A5306}" sibTransId="{A836BDE3-C82E-483C-A787-DA3D67672402}"/>
    <dgm:cxn modelId="{ABE0448D-FDDC-4618-BB95-43615F171BAF}" srcId="{43329A8B-63C6-441F-B1E3-F6E8FCD1EC1A}" destId="{E7E826FF-50B9-4B81-B7D8-F1CE96E1C0CD}" srcOrd="1" destOrd="0" parTransId="{379562AC-787A-4479-A913-1E9D6900C776}" sibTransId="{F2E66BA7-0AAD-4C29-939B-23D4ECB3456B}"/>
    <dgm:cxn modelId="{62B166D7-5498-42AE-9D18-B9096321F1F5}" type="presOf" srcId="{708FA8A1-AA7B-438F-9398-C17DFEFEE604}" destId="{98272109-4C91-4FD0-920B-7A34009054A0}" srcOrd="0" destOrd="0" presId="urn:microsoft.com/office/officeart/2005/8/layout/lProcess1"/>
    <dgm:cxn modelId="{1BBE8533-A4AE-42A1-A05D-912E0078045A}" type="presOf" srcId="{745977E7-9818-4702-AD20-7ACEE032D72D}" destId="{E8E10B6A-D5AD-49A5-989A-5F447CD06E0B}" srcOrd="0" destOrd="0" presId="urn:microsoft.com/office/officeart/2005/8/layout/lProcess1"/>
    <dgm:cxn modelId="{970797E9-678B-4462-A6A7-7C660602CB21}" type="presOf" srcId="{A836BDE3-C82E-483C-A787-DA3D67672402}" destId="{48F3A7AD-E76E-4BF2-9BDC-12EB7DDCF419}" srcOrd="0" destOrd="0" presId="urn:microsoft.com/office/officeart/2005/8/layout/lProcess1"/>
    <dgm:cxn modelId="{B1C73869-0791-4AFB-BF5D-8FA41CF341AC}" type="presOf" srcId="{6B4DAAA9-845D-4644-A427-408668200732}" destId="{4BC6E0E7-8026-4D09-BB0F-88A6C7F93518}" srcOrd="0" destOrd="0" presId="urn:microsoft.com/office/officeart/2005/8/layout/lProcess1"/>
    <dgm:cxn modelId="{66C726BD-0B9C-452E-B607-9DB343D50DAC}" type="presOf" srcId="{26EABD0F-B663-4D2A-9F3D-E8686973F635}" destId="{06A8715A-E5BC-4381-BA93-8420AB28CB9E}" srcOrd="0" destOrd="0" presId="urn:microsoft.com/office/officeart/2005/8/layout/lProcess1"/>
    <dgm:cxn modelId="{4B59379A-4560-4E3F-8FFD-8245C0A47504}" type="presOf" srcId="{46EB8D28-3B3A-487C-8EE4-41612BB2EDF7}" destId="{EB346F6E-073C-4711-B080-19C9D517FCD5}" srcOrd="0" destOrd="0" presId="urn:microsoft.com/office/officeart/2005/8/layout/lProcess1"/>
    <dgm:cxn modelId="{2592A9C9-6FD4-43E5-8817-2B72C36BCF45}" type="presOf" srcId="{E7E826FF-50B9-4B81-B7D8-F1CE96E1C0CD}" destId="{8FF414BD-7C31-4FC9-9341-0D8062979814}" srcOrd="0" destOrd="0" presId="urn:microsoft.com/office/officeart/2005/8/layout/lProcess1"/>
    <dgm:cxn modelId="{8E55268C-65AF-485E-BFFB-6CBAB8A23874}" type="presOf" srcId="{54AA7BE5-EADB-4BC0-A843-E4C9D9D0F62C}" destId="{7EB3E8EB-066D-4CDC-A05D-4FACC6ABFD5D}" srcOrd="0" destOrd="0" presId="urn:microsoft.com/office/officeart/2005/8/layout/lProcess1"/>
    <dgm:cxn modelId="{2C0526AD-4D1E-472E-B157-EF6FAC3BF0CE}" type="presOf" srcId="{F44EA5C5-25C1-45A0-92EB-93132EC62890}" destId="{7AD39B0E-3A28-448D-BBC1-18828EDF3B58}" srcOrd="0" destOrd="0" presId="urn:microsoft.com/office/officeart/2005/8/layout/lProcess1"/>
    <dgm:cxn modelId="{BDF0AC40-7701-4EAB-8FB5-03B33C012FCD}" type="presOf" srcId="{1BCFAF3C-4E31-4874-9908-DFC5DBF15CA3}" destId="{45B76775-2F8C-42F0-A215-833BE956260A}" srcOrd="0" destOrd="0" presId="urn:microsoft.com/office/officeart/2005/8/layout/lProcess1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5ED5C52A-13DC-407A-8C04-16D3D9831050}" srcId="{6B4DAAA9-845D-4644-A427-408668200732}" destId="{B828F596-42F3-43D2-A297-7EDA6DCAB987}" srcOrd="3" destOrd="0" parTransId="{F200FC10-0F45-4575-BD01-0F67D05FB0A7}" sibTransId="{E3FA57E8-82A1-489B-A3BD-8AB5451B74A3}"/>
    <dgm:cxn modelId="{36B0EE48-46EA-4728-82C9-0493388BBD14}" srcId="{43329A8B-63C6-441F-B1E3-F6E8FCD1EC1A}" destId="{B0E81785-8565-4450-A3D2-1EAB3CE74B86}" srcOrd="3" destOrd="0" parTransId="{44D89BFC-4E8A-41BF-B9C6-37B13425A654}" sibTransId="{BC2C6D29-FFE8-4884-BC2E-E34CF68A5A0A}"/>
    <dgm:cxn modelId="{86D7E904-ECDB-4DE7-9D8B-EABE279E16FA}" type="presOf" srcId="{B0E81785-8565-4450-A3D2-1EAB3CE74B86}" destId="{BF8ADBA3-1B47-41F1-8570-2480BD817452}" srcOrd="0" destOrd="0" presId="urn:microsoft.com/office/officeart/2005/8/layout/lProcess1"/>
    <dgm:cxn modelId="{53DAC3BB-ABE3-45A0-B732-18A5E09E19E9}" srcId="{6B4DAAA9-845D-4644-A427-408668200732}" destId="{54AA7BE5-EADB-4BC0-A843-E4C9D9D0F62C}" srcOrd="1" destOrd="0" parTransId="{76999992-1168-404B-B796-89636DE5FFD7}" sibTransId="{26EABD0F-B663-4D2A-9F3D-E8686973F635}"/>
    <dgm:cxn modelId="{496739E9-FFEE-4C35-82AE-0383D4A7A2E4}" srcId="{6B4DAAA9-845D-4644-A427-408668200732}" destId="{11A335D1-3501-4BB2-BFF4-28AF98744FE5}" srcOrd="0" destOrd="0" parTransId="{745977E7-9818-4702-AD20-7ACEE032D72D}" sibTransId="{F97DBA86-0182-4621-905A-95725171634D}"/>
    <dgm:cxn modelId="{0132F82F-4DBB-4374-92E5-BB9D9FE0637B}" type="presOf" srcId="{9B8BBA53-2521-48E5-84F1-D8842481005F}" destId="{074435A4-7163-418E-9BC7-F11045AF0B1C}" srcOrd="0" destOrd="0" presId="urn:microsoft.com/office/officeart/2005/8/layout/lProcess1"/>
    <dgm:cxn modelId="{5A3EF93C-07EF-45DE-B501-100E6B971DE5}" srcId="{43329A8B-63C6-441F-B1E3-F6E8FCD1EC1A}" destId="{F44EA5C5-25C1-45A0-92EB-93132EC62890}" srcOrd="0" destOrd="0" parTransId="{46EB8D28-3B3A-487C-8EE4-41612BB2EDF7}" sibTransId="{1C471375-47A6-4259-A8F0-7565C4E89DE1}"/>
    <dgm:cxn modelId="{6F037319-268E-47D9-9BB0-D63998FFCAFD}" srcId="{08CBE1EF-291F-49FF-9216-BF8D24382816}" destId="{6B4DAAA9-845D-4644-A427-408668200732}" srcOrd="1" destOrd="0" parTransId="{3C350C4A-706A-4916-A5C2-56E969C98563}" sibTransId="{331D5DC8-0DCA-4857-BBB7-B4AB744EDA8C}"/>
    <dgm:cxn modelId="{9810544E-8A8B-4229-BEC9-13BE815088D0}" type="presOf" srcId="{43329A8B-63C6-441F-B1E3-F6E8FCD1EC1A}" destId="{8A37306F-A061-4A09-8F33-E88AF0E2EE9F}" srcOrd="0" destOrd="0" presId="urn:microsoft.com/office/officeart/2005/8/layout/lProcess1"/>
    <dgm:cxn modelId="{3BD43FB7-27AB-4B61-B822-04999A544E0E}" type="presOf" srcId="{F97DBA86-0182-4621-905A-95725171634D}" destId="{681729CB-94B7-48B2-9C0E-8630256798B7}" srcOrd="0" destOrd="0" presId="urn:microsoft.com/office/officeart/2005/8/layout/lProcess1"/>
    <dgm:cxn modelId="{BEE2420D-3853-4223-AB1C-03ABE5A06AFA}" srcId="{6B4DAAA9-845D-4644-A427-408668200732}" destId="{1BCFAF3C-4E31-4874-9908-DFC5DBF15CA3}" srcOrd="2" destOrd="0" parTransId="{5A39F900-C640-4D33-A1D0-5F819FDE151D}" sibTransId="{9B8BBA53-2521-48E5-84F1-D8842481005F}"/>
    <dgm:cxn modelId="{29FA2C82-5756-4B51-B023-4822BB9869E9}" type="presParOf" srcId="{9F2717B7-3380-4165-890D-62CC02ECD9AA}" destId="{C3FBB71A-BB96-4D6D-865B-29EF8030F87F}" srcOrd="0" destOrd="0" presId="urn:microsoft.com/office/officeart/2005/8/layout/lProcess1"/>
    <dgm:cxn modelId="{D23910F7-C994-480D-B3ED-DA945EFE08E5}" type="presParOf" srcId="{C3FBB71A-BB96-4D6D-865B-29EF8030F87F}" destId="{8A37306F-A061-4A09-8F33-E88AF0E2EE9F}" srcOrd="0" destOrd="0" presId="urn:microsoft.com/office/officeart/2005/8/layout/lProcess1"/>
    <dgm:cxn modelId="{C000A423-B876-4E0B-A404-E5CA24F470F4}" type="presParOf" srcId="{C3FBB71A-BB96-4D6D-865B-29EF8030F87F}" destId="{EB346F6E-073C-4711-B080-19C9D517FCD5}" srcOrd="1" destOrd="0" presId="urn:microsoft.com/office/officeart/2005/8/layout/lProcess1"/>
    <dgm:cxn modelId="{DB91D3B6-118B-432D-B67B-5643D2AA313C}" type="presParOf" srcId="{C3FBB71A-BB96-4D6D-865B-29EF8030F87F}" destId="{7AD39B0E-3A28-448D-BBC1-18828EDF3B58}" srcOrd="2" destOrd="0" presId="urn:microsoft.com/office/officeart/2005/8/layout/lProcess1"/>
    <dgm:cxn modelId="{A7BBF68B-FEBD-4F13-B6AF-0E2FA52FE54C}" type="presParOf" srcId="{C3FBB71A-BB96-4D6D-865B-29EF8030F87F}" destId="{66ABFDD4-9BE7-48A4-92DD-70A11C4983E0}" srcOrd="3" destOrd="0" presId="urn:microsoft.com/office/officeart/2005/8/layout/lProcess1"/>
    <dgm:cxn modelId="{6CFABF8A-DC38-41A4-B6ED-CEA03E6FF805}" type="presParOf" srcId="{C3FBB71A-BB96-4D6D-865B-29EF8030F87F}" destId="{8FF414BD-7C31-4FC9-9341-0D8062979814}" srcOrd="4" destOrd="0" presId="urn:microsoft.com/office/officeart/2005/8/layout/lProcess1"/>
    <dgm:cxn modelId="{033E8B21-9032-416A-93CD-03C1E53A23DC}" type="presParOf" srcId="{C3FBB71A-BB96-4D6D-865B-29EF8030F87F}" destId="{D9552F57-97F9-4C41-89AA-F8DADC43E49E}" srcOrd="5" destOrd="0" presId="urn:microsoft.com/office/officeart/2005/8/layout/lProcess1"/>
    <dgm:cxn modelId="{F8D67423-2E6A-44AB-96BA-5A7CAA166522}" type="presParOf" srcId="{C3FBB71A-BB96-4D6D-865B-29EF8030F87F}" destId="{98272109-4C91-4FD0-920B-7A34009054A0}" srcOrd="6" destOrd="0" presId="urn:microsoft.com/office/officeart/2005/8/layout/lProcess1"/>
    <dgm:cxn modelId="{C9E0B8DD-B31C-4924-8500-DA0CF9C147ED}" type="presParOf" srcId="{C3FBB71A-BB96-4D6D-865B-29EF8030F87F}" destId="{48F3A7AD-E76E-4BF2-9BDC-12EB7DDCF419}" srcOrd="7" destOrd="0" presId="urn:microsoft.com/office/officeart/2005/8/layout/lProcess1"/>
    <dgm:cxn modelId="{B7494E9B-7288-4F45-B2C3-96B2742B2EFC}" type="presParOf" srcId="{C3FBB71A-BB96-4D6D-865B-29EF8030F87F}" destId="{BF8ADBA3-1B47-41F1-8570-2480BD817452}" srcOrd="8" destOrd="0" presId="urn:microsoft.com/office/officeart/2005/8/layout/lProcess1"/>
    <dgm:cxn modelId="{7518E4D8-ED47-419C-A236-F34DD2246107}" type="presParOf" srcId="{9F2717B7-3380-4165-890D-62CC02ECD9AA}" destId="{B5BD2078-B2C6-41B8-B66C-C04434038FAC}" srcOrd="1" destOrd="0" presId="urn:microsoft.com/office/officeart/2005/8/layout/lProcess1"/>
    <dgm:cxn modelId="{907FCDDC-4089-48AF-A9F2-BC46E4CE3696}" type="presParOf" srcId="{9F2717B7-3380-4165-890D-62CC02ECD9AA}" destId="{89587F93-689F-46D3-AB39-967263F85ABD}" srcOrd="2" destOrd="0" presId="urn:microsoft.com/office/officeart/2005/8/layout/lProcess1"/>
    <dgm:cxn modelId="{DE377959-B180-4565-BD80-149CB68B0495}" type="presParOf" srcId="{89587F93-689F-46D3-AB39-967263F85ABD}" destId="{4BC6E0E7-8026-4D09-BB0F-88A6C7F93518}" srcOrd="0" destOrd="0" presId="urn:microsoft.com/office/officeart/2005/8/layout/lProcess1"/>
    <dgm:cxn modelId="{3286AA3E-31FE-43C9-A7B8-420791067E7E}" type="presParOf" srcId="{89587F93-689F-46D3-AB39-967263F85ABD}" destId="{E8E10B6A-D5AD-49A5-989A-5F447CD06E0B}" srcOrd="1" destOrd="0" presId="urn:microsoft.com/office/officeart/2005/8/layout/lProcess1"/>
    <dgm:cxn modelId="{BF99CE11-8470-4C48-B060-DAF91A6DDDE0}" type="presParOf" srcId="{89587F93-689F-46D3-AB39-967263F85ABD}" destId="{B63D4747-32C5-4078-8878-D43DB91220BE}" srcOrd="2" destOrd="0" presId="urn:microsoft.com/office/officeart/2005/8/layout/lProcess1"/>
    <dgm:cxn modelId="{E4973740-3DFC-48B0-8C03-2458FA95CE6D}" type="presParOf" srcId="{89587F93-689F-46D3-AB39-967263F85ABD}" destId="{681729CB-94B7-48B2-9C0E-8630256798B7}" srcOrd="3" destOrd="0" presId="urn:microsoft.com/office/officeart/2005/8/layout/lProcess1"/>
    <dgm:cxn modelId="{2FEBF5A7-4574-4F01-B247-8064DCFE1882}" type="presParOf" srcId="{89587F93-689F-46D3-AB39-967263F85ABD}" destId="{7EB3E8EB-066D-4CDC-A05D-4FACC6ABFD5D}" srcOrd="4" destOrd="0" presId="urn:microsoft.com/office/officeart/2005/8/layout/lProcess1"/>
    <dgm:cxn modelId="{72694DE6-2CC1-40B1-8E5D-B41FCAF7BAA9}" type="presParOf" srcId="{89587F93-689F-46D3-AB39-967263F85ABD}" destId="{06A8715A-E5BC-4381-BA93-8420AB28CB9E}" srcOrd="5" destOrd="0" presId="urn:microsoft.com/office/officeart/2005/8/layout/lProcess1"/>
    <dgm:cxn modelId="{9A4440DC-7F95-4A7F-BB8E-3F607C6706FB}" type="presParOf" srcId="{89587F93-689F-46D3-AB39-967263F85ABD}" destId="{45B76775-2F8C-42F0-A215-833BE956260A}" srcOrd="6" destOrd="0" presId="urn:microsoft.com/office/officeart/2005/8/layout/lProcess1"/>
    <dgm:cxn modelId="{55892451-6F31-46CD-9964-9CB717D2D835}" type="presParOf" srcId="{89587F93-689F-46D3-AB39-967263F85ABD}" destId="{074435A4-7163-418E-9BC7-F11045AF0B1C}" srcOrd="7" destOrd="0" presId="urn:microsoft.com/office/officeart/2005/8/layout/lProcess1"/>
    <dgm:cxn modelId="{4E65BA45-49EF-48B5-B58F-73B87441D533}" type="presParOf" srcId="{89587F93-689F-46D3-AB39-967263F85ABD}" destId="{2CD8420F-DBF0-4F2E-9622-5721D86E74D3}" srcOrd="8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43329A8B-63C6-441F-B1E3-F6E8FCD1EC1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1</a:t>
          </a:r>
        </a:p>
      </dgm:t>
    </dgm:pt>
    <dgm:pt modelId="{E74B7A14-BFAE-4A83-90ED-42D4A4A23220}" type="parTrans" cxnId="{1D33B055-1BF4-4B76-8DD5-E926AD058C91}">
      <dgm:prSet/>
      <dgm:spPr/>
      <dgm:t>
        <a:bodyPr/>
        <a:lstStyle/>
        <a:p>
          <a:endParaRPr lang="pt-BR"/>
        </a:p>
      </dgm:t>
    </dgm:pt>
    <dgm:pt modelId="{DD92D6D8-0371-4BDE-9D96-40965A36D424}" type="sibTrans" cxnId="{1D33B055-1BF4-4B76-8DD5-E926AD058C91}">
      <dgm:prSet/>
      <dgm:spPr/>
      <dgm:t>
        <a:bodyPr/>
        <a:lstStyle/>
        <a:p>
          <a:endParaRPr lang="pt-BR"/>
        </a:p>
      </dgm:t>
    </dgm:pt>
    <dgm:pt modelId="{744FF24C-69D0-4EB4-984D-AF4738F5E9C8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Documentação</a:t>
          </a:r>
          <a:endParaRPr lang="pt-BR" sz="1400" b="1" i="1" u="none" dirty="0"/>
        </a:p>
      </dgm:t>
    </dgm:pt>
    <dgm:pt modelId="{C8EB748E-9265-43C0-A346-5F47BC87917D}" type="parTrans" cxnId="{36F4EB6E-A430-400E-94A6-49B9FC0A0069}">
      <dgm:prSet/>
      <dgm:spPr/>
      <dgm:t>
        <a:bodyPr/>
        <a:lstStyle/>
        <a:p>
          <a:endParaRPr lang="pt-BR"/>
        </a:p>
      </dgm:t>
    </dgm:pt>
    <dgm:pt modelId="{5F026416-2235-49D3-BE9D-A374D00BC487}" type="sibTrans" cxnId="{36F4EB6E-A430-400E-94A6-49B9FC0A0069}">
      <dgm:prSet/>
      <dgm:spPr/>
      <dgm:t>
        <a:bodyPr/>
        <a:lstStyle/>
        <a:p>
          <a:endParaRPr lang="pt-BR"/>
        </a:p>
      </dgm:t>
    </dgm:pt>
    <dgm:pt modelId="{A2CBC3B7-75D9-469D-BDA3-6411BB1BC7DB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Cronograma</a:t>
          </a:r>
          <a:endParaRPr lang="pt-BR" sz="1400" b="1" i="1" u="none" dirty="0"/>
        </a:p>
      </dgm:t>
    </dgm:pt>
    <dgm:pt modelId="{E7542E70-A21E-43B1-ABFA-1B970AD53B1A}" type="parTrans" cxnId="{4AF9EEFC-0CC7-4A43-9684-9279C847F0E1}">
      <dgm:prSet/>
      <dgm:spPr/>
      <dgm:t>
        <a:bodyPr/>
        <a:lstStyle/>
        <a:p>
          <a:endParaRPr lang="pt-BR"/>
        </a:p>
      </dgm:t>
    </dgm:pt>
    <dgm:pt modelId="{6BE1AAEB-4927-4191-86E1-4DAAA175B91A}" type="sibTrans" cxnId="{4AF9EEFC-0CC7-4A43-9684-9279C847F0E1}">
      <dgm:prSet/>
      <dgm:spPr/>
      <dgm:t>
        <a:bodyPr/>
        <a:lstStyle/>
        <a:p>
          <a:endParaRPr lang="pt-BR"/>
        </a:p>
      </dgm:t>
    </dgm:pt>
    <dgm:pt modelId="{A5333483-E781-4A00-9E98-7DF80E3FACA8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Banco de Dados</a:t>
          </a:r>
          <a:endParaRPr lang="pt-BR" sz="1400" b="1" i="1" u="none" dirty="0"/>
        </a:p>
      </dgm:t>
    </dgm:pt>
    <dgm:pt modelId="{F0120162-D28D-41B6-A5C8-623FD98EA1E4}" type="parTrans" cxnId="{F56F0838-D9A9-40E0-9AD3-EBBEBCE77754}">
      <dgm:prSet/>
      <dgm:spPr/>
      <dgm:t>
        <a:bodyPr/>
        <a:lstStyle/>
        <a:p>
          <a:endParaRPr lang="pt-BR"/>
        </a:p>
      </dgm:t>
    </dgm:pt>
    <dgm:pt modelId="{EC295865-BC50-4F6C-A82F-5E86EBA6E3C2}" type="sibTrans" cxnId="{F56F0838-D9A9-40E0-9AD3-EBBEBCE77754}">
      <dgm:prSet/>
      <dgm:spPr/>
      <dgm:t>
        <a:bodyPr/>
        <a:lstStyle/>
        <a:p>
          <a:endParaRPr lang="pt-BR"/>
        </a:p>
      </dgm:t>
    </dgm:pt>
    <dgm:pt modelId="{CA939E67-7602-4D69-A2E1-5C288BF3E907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Protótipos</a:t>
          </a:r>
          <a:endParaRPr lang="pt-BR" sz="1400" b="1" i="1" u="none" dirty="0"/>
        </a:p>
      </dgm:t>
    </dgm:pt>
    <dgm:pt modelId="{F4F12831-ECC8-4F62-A173-04D920F72F3B}" type="parTrans" cxnId="{F4D6FC7A-ED19-45BD-B2F7-EFE0C7C547A0}">
      <dgm:prSet/>
      <dgm:spPr/>
      <dgm:t>
        <a:bodyPr/>
        <a:lstStyle/>
        <a:p>
          <a:endParaRPr lang="pt-BR"/>
        </a:p>
      </dgm:t>
    </dgm:pt>
    <dgm:pt modelId="{A41E8926-6BFE-4EC7-A27E-27AC655F4303}" type="sibTrans" cxnId="{F4D6FC7A-ED19-45BD-B2F7-EFE0C7C547A0}">
      <dgm:prSet/>
      <dgm:spPr/>
      <dgm:t>
        <a:bodyPr/>
        <a:lstStyle/>
        <a:p>
          <a:endParaRPr lang="pt-BR"/>
        </a:p>
      </dgm:t>
    </dgm:pt>
    <dgm:pt modelId="{91534C4B-1138-4717-A312-B23D3E03A770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Implementação </a:t>
          </a:r>
          <a:r>
            <a:rPr lang="pt-BR" sz="1400" b="1" i="1" u="none" dirty="0" err="1" smtClean="0"/>
            <a:t>Mobile</a:t>
          </a:r>
          <a:endParaRPr lang="pt-BR" sz="1400" b="1" i="1" u="none" dirty="0"/>
        </a:p>
      </dgm:t>
    </dgm:pt>
    <dgm:pt modelId="{6F3D7703-D1B5-4B37-8C2F-35424804041C}" type="parTrans" cxnId="{F41EAFFF-15A1-4123-99E2-8494E8031022}">
      <dgm:prSet/>
      <dgm:spPr/>
      <dgm:t>
        <a:bodyPr/>
        <a:lstStyle/>
        <a:p>
          <a:endParaRPr lang="pt-BR"/>
        </a:p>
      </dgm:t>
    </dgm:pt>
    <dgm:pt modelId="{17D8CA5B-E7C0-4450-9B5C-2A675B3AEC97}" type="sibTrans" cxnId="{F41EAFFF-15A1-4123-99E2-8494E8031022}">
      <dgm:prSet/>
      <dgm:spPr/>
      <dgm:t>
        <a:bodyPr/>
        <a:lstStyle/>
        <a:p>
          <a:endParaRPr lang="pt-BR"/>
        </a:p>
      </dgm:t>
    </dgm:pt>
    <dgm:pt modelId="{631F98EA-4031-4546-82D9-417307E2D4AA}">
      <dgm:prSet phldrT="[Texto]" custT="1"/>
      <dgm:spPr/>
      <dgm:t>
        <a:bodyPr/>
        <a:lstStyle/>
        <a:p>
          <a:pPr algn="ctr"/>
          <a:r>
            <a:rPr lang="pt-BR" sz="1400" b="1" i="1" u="none" dirty="0" smtClean="0"/>
            <a:t>Implementação Web</a:t>
          </a:r>
          <a:endParaRPr lang="pt-BR" sz="1600" b="1" i="1" u="none" dirty="0"/>
        </a:p>
      </dgm:t>
    </dgm:pt>
    <dgm:pt modelId="{4E623B10-5821-4FD0-AEE1-F869DF0B2B3A}" type="parTrans" cxnId="{47AD28D5-DD5E-4BC6-83AE-3B8DD7F8EDCE}">
      <dgm:prSet/>
      <dgm:spPr/>
      <dgm:t>
        <a:bodyPr/>
        <a:lstStyle/>
        <a:p>
          <a:endParaRPr lang="pt-BR"/>
        </a:p>
      </dgm:t>
    </dgm:pt>
    <dgm:pt modelId="{C416B93F-4C12-445C-9BF3-1FDCCA5D402F}" type="sibTrans" cxnId="{47AD28D5-DD5E-4BC6-83AE-3B8DD7F8EDCE}">
      <dgm:prSet/>
      <dgm:spPr/>
      <dgm:t>
        <a:bodyPr/>
        <a:lstStyle/>
        <a:p>
          <a:endParaRPr lang="pt-BR"/>
        </a:p>
      </dgm:t>
    </dgm:pt>
    <dgm:pt modelId="{617614FE-E530-43A9-8AC9-538491EDEF0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2</a:t>
          </a:r>
          <a:endParaRPr lang="pt-BR" sz="1600" b="1" i="1" u="none" dirty="0"/>
        </a:p>
      </dgm:t>
    </dgm:pt>
    <dgm:pt modelId="{59EAAB5F-2EFD-4306-B55A-B284D8246595}" type="parTrans" cxnId="{2F1880F5-8494-434C-B452-4D5B431228D7}">
      <dgm:prSet/>
      <dgm:spPr/>
      <dgm:t>
        <a:bodyPr/>
        <a:lstStyle/>
        <a:p>
          <a:endParaRPr lang="pt-BR"/>
        </a:p>
      </dgm:t>
    </dgm:pt>
    <dgm:pt modelId="{AA6071C2-3FC2-4040-BAC8-D0333B1CEE68}" type="sibTrans" cxnId="{2F1880F5-8494-434C-B452-4D5B431228D7}">
      <dgm:prSet/>
      <dgm:spPr/>
      <dgm:t>
        <a:bodyPr/>
        <a:lstStyle/>
        <a:p>
          <a:endParaRPr lang="pt-BR"/>
        </a:p>
      </dgm:t>
    </dgm:pt>
    <dgm:pt modelId="{C681C8C0-8D40-426B-9A7F-B23E5E4E9312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3</a:t>
          </a:r>
          <a:endParaRPr lang="pt-BR" sz="1600" b="1" i="1" u="none" dirty="0"/>
        </a:p>
      </dgm:t>
    </dgm:pt>
    <dgm:pt modelId="{2A9C0BA7-ECD8-4A61-AA66-98262341C9CF}" type="parTrans" cxnId="{9711ADD7-0D25-450D-A5B8-F19299B8A6ED}">
      <dgm:prSet/>
      <dgm:spPr/>
      <dgm:t>
        <a:bodyPr/>
        <a:lstStyle/>
        <a:p>
          <a:endParaRPr lang="pt-BR"/>
        </a:p>
      </dgm:t>
    </dgm:pt>
    <dgm:pt modelId="{6A4A3788-6223-4116-9A8C-0984CF4F7E46}" type="sibTrans" cxnId="{9711ADD7-0D25-450D-A5B8-F19299B8A6ED}">
      <dgm:prSet/>
      <dgm:spPr/>
      <dgm:t>
        <a:bodyPr/>
        <a:lstStyle/>
        <a:p>
          <a:endParaRPr lang="pt-BR"/>
        </a:p>
      </dgm:t>
    </dgm:pt>
    <dgm:pt modelId="{AE6EEBCB-E590-4FAB-940F-9ED84416A76A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Release 4</a:t>
          </a:r>
          <a:endParaRPr lang="pt-BR" sz="1600" b="1" i="1" u="none" dirty="0"/>
        </a:p>
      </dgm:t>
    </dgm:pt>
    <dgm:pt modelId="{A1275E37-0611-41F7-9CF9-E9E9BDB3C739}" type="parTrans" cxnId="{8445C2F4-00C1-4592-888E-7CE6BCB94106}">
      <dgm:prSet/>
      <dgm:spPr/>
      <dgm:t>
        <a:bodyPr/>
        <a:lstStyle/>
        <a:p>
          <a:endParaRPr lang="pt-BR"/>
        </a:p>
      </dgm:t>
    </dgm:pt>
    <dgm:pt modelId="{D6352B8D-0D3C-4492-A556-35CA4D429721}" type="sibTrans" cxnId="{8445C2F4-00C1-4592-888E-7CE6BCB94106}">
      <dgm:prSet/>
      <dgm:spPr/>
      <dgm:t>
        <a:bodyPr/>
        <a:lstStyle/>
        <a:p>
          <a:endParaRPr lang="pt-BR"/>
        </a:p>
      </dgm:t>
    </dgm:pt>
    <dgm:pt modelId="{FC534FAE-712D-430A-B199-FB89DE8FF734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Implementação </a:t>
          </a:r>
          <a:r>
            <a:rPr lang="pt-BR" sz="1600" b="1" i="1" u="none" dirty="0" err="1" smtClean="0"/>
            <a:t>Mobile</a:t>
          </a:r>
          <a:endParaRPr lang="pt-BR" sz="1600" b="1" i="1" u="none" dirty="0"/>
        </a:p>
      </dgm:t>
    </dgm:pt>
    <dgm:pt modelId="{2D18B9FD-D050-413A-8608-1F0EFCDA2870}" type="parTrans" cxnId="{894883AB-A943-4C53-9DA7-A9CE98896F82}">
      <dgm:prSet/>
      <dgm:spPr/>
      <dgm:t>
        <a:bodyPr/>
        <a:lstStyle/>
        <a:p>
          <a:endParaRPr lang="pt-BR"/>
        </a:p>
      </dgm:t>
    </dgm:pt>
    <dgm:pt modelId="{645B1FFA-DC29-47C4-A779-2F174A48204E}" type="sibTrans" cxnId="{894883AB-A943-4C53-9DA7-A9CE98896F82}">
      <dgm:prSet/>
      <dgm:spPr/>
      <dgm:t>
        <a:bodyPr/>
        <a:lstStyle/>
        <a:p>
          <a:endParaRPr lang="pt-BR"/>
        </a:p>
      </dgm:t>
    </dgm:pt>
    <dgm:pt modelId="{9E8ED7B3-0626-4074-B4B3-2404FB2F103B}">
      <dgm:prSet phldrT="[Texto]"/>
      <dgm:spPr/>
      <dgm:t>
        <a:bodyPr/>
        <a:lstStyle/>
        <a:p>
          <a:r>
            <a:rPr lang="pt-BR" b="1" i="1" u="none" dirty="0" smtClean="0"/>
            <a:t>Implementação Web</a:t>
          </a:r>
          <a:endParaRPr lang="pt-BR" b="1" i="1" u="none" dirty="0"/>
        </a:p>
      </dgm:t>
    </dgm:pt>
    <dgm:pt modelId="{23426FBD-AA44-40BF-A44B-F53A5F55DD18}" type="parTrans" cxnId="{FBC6E468-BC62-4580-88E7-BA5ADBF02D83}">
      <dgm:prSet/>
      <dgm:spPr/>
      <dgm:t>
        <a:bodyPr/>
        <a:lstStyle/>
        <a:p>
          <a:endParaRPr lang="pt-BR"/>
        </a:p>
      </dgm:t>
    </dgm:pt>
    <dgm:pt modelId="{1EAB438D-B783-430E-81A2-DEB44E68B2DE}" type="sibTrans" cxnId="{FBC6E468-BC62-4580-88E7-BA5ADBF02D83}">
      <dgm:prSet/>
      <dgm:spPr/>
      <dgm:t>
        <a:bodyPr/>
        <a:lstStyle/>
        <a:p>
          <a:endParaRPr lang="pt-BR"/>
        </a:p>
      </dgm:t>
    </dgm:pt>
    <dgm:pt modelId="{A1877C4F-8EA6-482A-8F31-985E71F339B8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Implementação </a:t>
          </a:r>
          <a:r>
            <a:rPr lang="pt-BR" sz="1600" b="1" i="1" u="none" dirty="0" err="1" smtClean="0"/>
            <a:t>Mobile</a:t>
          </a:r>
          <a:endParaRPr lang="pt-BR" sz="1600" b="1" i="1" u="none" dirty="0"/>
        </a:p>
      </dgm:t>
    </dgm:pt>
    <dgm:pt modelId="{600BB6D2-9366-4E29-912A-C4FA68A33DE1}" type="parTrans" cxnId="{CE3E296F-914C-42C3-B689-8830303ED6F0}">
      <dgm:prSet/>
      <dgm:spPr/>
      <dgm:t>
        <a:bodyPr/>
        <a:lstStyle/>
        <a:p>
          <a:endParaRPr lang="pt-BR"/>
        </a:p>
      </dgm:t>
    </dgm:pt>
    <dgm:pt modelId="{A26CC204-A967-4A5E-BF6A-963FAD774A2C}" type="sibTrans" cxnId="{CE3E296F-914C-42C3-B689-8830303ED6F0}">
      <dgm:prSet/>
      <dgm:spPr/>
      <dgm:t>
        <a:bodyPr/>
        <a:lstStyle/>
        <a:p>
          <a:endParaRPr lang="pt-BR"/>
        </a:p>
      </dgm:t>
    </dgm:pt>
    <dgm:pt modelId="{F5E942D0-83AE-4662-B15A-50E49C2CC139}">
      <dgm:prSet phldrT="[Texto]"/>
      <dgm:spPr/>
      <dgm:t>
        <a:bodyPr/>
        <a:lstStyle/>
        <a:p>
          <a:r>
            <a:rPr lang="pt-BR" b="1" i="1" u="none" dirty="0" smtClean="0"/>
            <a:t>Implementação Web</a:t>
          </a:r>
          <a:endParaRPr lang="pt-BR" b="1" i="1" u="none" dirty="0"/>
        </a:p>
      </dgm:t>
    </dgm:pt>
    <dgm:pt modelId="{A2653D4E-F734-4390-A7BE-B7CFD10EB142}" type="parTrans" cxnId="{5AA492C6-17E1-4C5C-AD19-44738931A2B1}">
      <dgm:prSet/>
      <dgm:spPr/>
      <dgm:t>
        <a:bodyPr/>
        <a:lstStyle/>
        <a:p>
          <a:endParaRPr lang="pt-BR"/>
        </a:p>
      </dgm:t>
    </dgm:pt>
    <dgm:pt modelId="{13B5D9F1-5D5B-4C12-8152-31B82044A8BD}" type="sibTrans" cxnId="{5AA492C6-17E1-4C5C-AD19-44738931A2B1}">
      <dgm:prSet/>
      <dgm:spPr/>
      <dgm:t>
        <a:bodyPr/>
        <a:lstStyle/>
        <a:p>
          <a:endParaRPr lang="pt-BR"/>
        </a:p>
      </dgm:t>
    </dgm:pt>
    <dgm:pt modelId="{52B6BF1E-958B-4B82-ABD8-3E3B7D937B21}">
      <dgm:prSet phldrT="[Texto]" custT="1"/>
      <dgm:spPr/>
      <dgm:t>
        <a:bodyPr/>
        <a:lstStyle/>
        <a:p>
          <a:pPr algn="ctr"/>
          <a:r>
            <a:rPr lang="pt-BR" sz="1600" b="1" i="1" u="none" dirty="0" smtClean="0"/>
            <a:t>Apresentação Final</a:t>
          </a:r>
          <a:endParaRPr lang="pt-BR" sz="1600" b="1" i="1" u="none" dirty="0"/>
        </a:p>
      </dgm:t>
    </dgm:pt>
    <dgm:pt modelId="{DB3CC4A9-E6B8-47ED-B319-393A8B447A93}" type="parTrans" cxnId="{1A63CEF0-EC4A-4C8E-BF8F-66A25849A67D}">
      <dgm:prSet/>
      <dgm:spPr/>
      <dgm:t>
        <a:bodyPr/>
        <a:lstStyle/>
        <a:p>
          <a:endParaRPr lang="pt-BR"/>
        </a:p>
      </dgm:t>
    </dgm:pt>
    <dgm:pt modelId="{BF3ED095-4BF2-47DD-8D90-1509239AB750}" type="sibTrans" cxnId="{1A63CEF0-EC4A-4C8E-BF8F-66A25849A67D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FBB71A-BB96-4D6D-865B-29EF8030F87F}" type="pres">
      <dgm:prSet presAssocID="{43329A8B-63C6-441F-B1E3-F6E8FCD1EC1A}" presName="vertFlow" presStyleCnt="0"/>
      <dgm:spPr/>
    </dgm:pt>
    <dgm:pt modelId="{8A37306F-A061-4A09-8F33-E88AF0E2EE9F}" type="pres">
      <dgm:prSet presAssocID="{43329A8B-63C6-441F-B1E3-F6E8FCD1EC1A}" presName="header" presStyleLbl="node1" presStyleIdx="0" presStyleCnt="4"/>
      <dgm:spPr/>
      <dgm:t>
        <a:bodyPr/>
        <a:lstStyle/>
        <a:p>
          <a:endParaRPr lang="pt-BR"/>
        </a:p>
      </dgm:t>
    </dgm:pt>
    <dgm:pt modelId="{81B043A6-1673-42C4-9536-85A29608B541}" type="pres">
      <dgm:prSet presAssocID="{C8EB748E-9265-43C0-A346-5F47BC87917D}" presName="parTrans" presStyleLbl="sibTrans2D1" presStyleIdx="0" presStyleCnt="11"/>
      <dgm:spPr/>
      <dgm:t>
        <a:bodyPr/>
        <a:lstStyle/>
        <a:p>
          <a:endParaRPr lang="pt-BR"/>
        </a:p>
      </dgm:t>
    </dgm:pt>
    <dgm:pt modelId="{0809B1D5-6061-4412-86D9-3D2B96F46388}" type="pres">
      <dgm:prSet presAssocID="{744FF24C-69D0-4EB4-984D-AF4738F5E9C8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A55B43-9E3B-4C8D-A577-B2BAD5C9A5C1}" type="pres">
      <dgm:prSet presAssocID="{5F026416-2235-49D3-BE9D-A374D00BC487}" presName="sibTrans" presStyleLbl="sibTrans2D1" presStyleIdx="1" presStyleCnt="11"/>
      <dgm:spPr/>
      <dgm:t>
        <a:bodyPr/>
        <a:lstStyle/>
        <a:p>
          <a:endParaRPr lang="pt-BR"/>
        </a:p>
      </dgm:t>
    </dgm:pt>
    <dgm:pt modelId="{F9743E05-9636-451A-B637-329C9E4B5400}" type="pres">
      <dgm:prSet presAssocID="{A2CBC3B7-75D9-469D-BDA3-6411BB1BC7DB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F30F932-037C-469C-8ACA-377B56DB57DA}" type="pres">
      <dgm:prSet presAssocID="{6BE1AAEB-4927-4191-86E1-4DAAA175B91A}" presName="sibTrans" presStyleLbl="sibTrans2D1" presStyleIdx="2" presStyleCnt="11"/>
      <dgm:spPr/>
      <dgm:t>
        <a:bodyPr/>
        <a:lstStyle/>
        <a:p>
          <a:endParaRPr lang="pt-BR"/>
        </a:p>
      </dgm:t>
    </dgm:pt>
    <dgm:pt modelId="{943F080E-13B7-4E2E-8435-F47A0F93C646}" type="pres">
      <dgm:prSet presAssocID="{A5333483-E781-4A00-9E98-7DF80E3FACA8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C80538-021E-455B-AD37-CF58DCF2878B}" type="pres">
      <dgm:prSet presAssocID="{EC295865-BC50-4F6C-A82F-5E86EBA6E3C2}" presName="sibTrans" presStyleLbl="sibTrans2D1" presStyleIdx="3" presStyleCnt="11"/>
      <dgm:spPr/>
      <dgm:t>
        <a:bodyPr/>
        <a:lstStyle/>
        <a:p>
          <a:endParaRPr lang="pt-BR"/>
        </a:p>
      </dgm:t>
    </dgm:pt>
    <dgm:pt modelId="{34E6B915-77A5-4804-AA33-3613DAECE3EF}" type="pres">
      <dgm:prSet presAssocID="{CA939E67-7602-4D69-A2E1-5C288BF3E907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E3B040-B326-4EAA-9592-A483B763CB3C}" type="pres">
      <dgm:prSet presAssocID="{A41E8926-6BFE-4EC7-A27E-27AC655F4303}" presName="sibTrans" presStyleLbl="sibTrans2D1" presStyleIdx="4" presStyleCnt="11"/>
      <dgm:spPr/>
      <dgm:t>
        <a:bodyPr/>
        <a:lstStyle/>
        <a:p>
          <a:endParaRPr lang="pt-BR"/>
        </a:p>
      </dgm:t>
    </dgm:pt>
    <dgm:pt modelId="{7A5630D2-47E4-4CDE-BBA9-D05D409F6A70}" type="pres">
      <dgm:prSet presAssocID="{91534C4B-1138-4717-A312-B23D3E03A770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ABB3A3-7097-433A-A35C-77965505420B}" type="pres">
      <dgm:prSet presAssocID="{17D8CA5B-E7C0-4450-9B5C-2A675B3AEC97}" presName="sibTrans" presStyleLbl="sibTrans2D1" presStyleIdx="5" presStyleCnt="11"/>
      <dgm:spPr/>
      <dgm:t>
        <a:bodyPr/>
        <a:lstStyle/>
        <a:p>
          <a:endParaRPr lang="pt-BR"/>
        </a:p>
      </dgm:t>
    </dgm:pt>
    <dgm:pt modelId="{E707F098-B1B0-45B2-8FC7-015C401134BB}" type="pres">
      <dgm:prSet presAssocID="{631F98EA-4031-4546-82D9-417307E2D4AA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5BD2078-B2C6-41B8-B66C-C04434038FAC}" type="pres">
      <dgm:prSet presAssocID="{43329A8B-63C6-441F-B1E3-F6E8FCD1EC1A}" presName="hSp" presStyleCnt="0"/>
      <dgm:spPr/>
    </dgm:pt>
    <dgm:pt modelId="{E2EE91DE-9FC4-4869-A538-03237BD23B2E}" type="pres">
      <dgm:prSet presAssocID="{617614FE-E530-43A9-8AC9-538491EDEF08}" presName="vertFlow" presStyleCnt="0"/>
      <dgm:spPr/>
    </dgm:pt>
    <dgm:pt modelId="{16D60CF6-9903-4D11-8498-A3EB09A9E487}" type="pres">
      <dgm:prSet presAssocID="{617614FE-E530-43A9-8AC9-538491EDEF08}" presName="header" presStyleLbl="node1" presStyleIdx="1" presStyleCnt="4"/>
      <dgm:spPr/>
      <dgm:t>
        <a:bodyPr/>
        <a:lstStyle/>
        <a:p>
          <a:endParaRPr lang="pt-BR"/>
        </a:p>
      </dgm:t>
    </dgm:pt>
    <dgm:pt modelId="{ED9907A9-154D-4DD0-8F2F-A5B0D372CE77}" type="pres">
      <dgm:prSet presAssocID="{2D18B9FD-D050-413A-8608-1F0EFCDA2870}" presName="parTrans" presStyleLbl="sibTrans2D1" presStyleIdx="6" presStyleCnt="11"/>
      <dgm:spPr/>
      <dgm:t>
        <a:bodyPr/>
        <a:lstStyle/>
        <a:p>
          <a:endParaRPr lang="pt-BR"/>
        </a:p>
      </dgm:t>
    </dgm:pt>
    <dgm:pt modelId="{9A14B7EB-32F3-4993-B804-934357FA0DC0}" type="pres">
      <dgm:prSet presAssocID="{FC534FAE-712D-430A-B199-FB89DE8FF734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1BCF1A-F2D5-47F0-A548-E02E1DE02789}" type="pres">
      <dgm:prSet presAssocID="{645B1FFA-DC29-47C4-A779-2F174A48204E}" presName="sibTrans" presStyleLbl="sibTrans2D1" presStyleIdx="7" presStyleCnt="11"/>
      <dgm:spPr/>
      <dgm:t>
        <a:bodyPr/>
        <a:lstStyle/>
        <a:p>
          <a:endParaRPr lang="pt-BR"/>
        </a:p>
      </dgm:t>
    </dgm:pt>
    <dgm:pt modelId="{5C7C4A2E-74BC-4C3E-8D63-1BD9FA0D9B89}" type="pres">
      <dgm:prSet presAssocID="{9E8ED7B3-0626-4074-B4B3-2404FB2F103B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9C6AE4E-28C9-4A41-9AB3-5E90D41442A8}" type="pres">
      <dgm:prSet presAssocID="{617614FE-E530-43A9-8AC9-538491EDEF08}" presName="hSp" presStyleCnt="0"/>
      <dgm:spPr/>
    </dgm:pt>
    <dgm:pt modelId="{C6F365A4-FA3E-44E7-9874-6824C144B55A}" type="pres">
      <dgm:prSet presAssocID="{C681C8C0-8D40-426B-9A7F-B23E5E4E9312}" presName="vertFlow" presStyleCnt="0"/>
      <dgm:spPr/>
    </dgm:pt>
    <dgm:pt modelId="{AEBB3BB2-9C79-477A-AE78-5F3B4D41E8C6}" type="pres">
      <dgm:prSet presAssocID="{C681C8C0-8D40-426B-9A7F-B23E5E4E9312}" presName="header" presStyleLbl="node1" presStyleIdx="2" presStyleCnt="4"/>
      <dgm:spPr/>
      <dgm:t>
        <a:bodyPr/>
        <a:lstStyle/>
        <a:p>
          <a:endParaRPr lang="pt-BR"/>
        </a:p>
      </dgm:t>
    </dgm:pt>
    <dgm:pt modelId="{96C50B93-D852-417E-97B4-B00EA7F49837}" type="pres">
      <dgm:prSet presAssocID="{600BB6D2-9366-4E29-912A-C4FA68A33DE1}" presName="parTrans" presStyleLbl="sibTrans2D1" presStyleIdx="8" presStyleCnt="11"/>
      <dgm:spPr/>
      <dgm:t>
        <a:bodyPr/>
        <a:lstStyle/>
        <a:p>
          <a:endParaRPr lang="pt-BR"/>
        </a:p>
      </dgm:t>
    </dgm:pt>
    <dgm:pt modelId="{07B128CB-74F0-4777-996B-85829C58CFF0}" type="pres">
      <dgm:prSet presAssocID="{A1877C4F-8EA6-482A-8F31-985E71F339B8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91ED17-4C08-4C5A-BC8C-EA0E5274E4CA}" type="pres">
      <dgm:prSet presAssocID="{A26CC204-A967-4A5E-BF6A-963FAD774A2C}" presName="sibTrans" presStyleLbl="sibTrans2D1" presStyleIdx="9" presStyleCnt="11"/>
      <dgm:spPr/>
      <dgm:t>
        <a:bodyPr/>
        <a:lstStyle/>
        <a:p>
          <a:endParaRPr lang="pt-BR"/>
        </a:p>
      </dgm:t>
    </dgm:pt>
    <dgm:pt modelId="{C47DC6C5-0AA1-4E49-AB77-9669213C14CB}" type="pres">
      <dgm:prSet presAssocID="{F5E942D0-83AE-4662-B15A-50E49C2CC13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CF1A0D7-1AF2-4FFB-96E2-BC1C5A50E820}" type="pres">
      <dgm:prSet presAssocID="{C681C8C0-8D40-426B-9A7F-B23E5E4E9312}" presName="hSp" presStyleCnt="0"/>
      <dgm:spPr/>
    </dgm:pt>
    <dgm:pt modelId="{4D10DFA7-C796-40C4-8EC6-CEBB016BDDB0}" type="pres">
      <dgm:prSet presAssocID="{AE6EEBCB-E590-4FAB-940F-9ED84416A76A}" presName="vertFlow" presStyleCnt="0"/>
      <dgm:spPr/>
    </dgm:pt>
    <dgm:pt modelId="{6851EA84-A590-4F00-864B-5BF316947E5D}" type="pres">
      <dgm:prSet presAssocID="{AE6EEBCB-E590-4FAB-940F-9ED84416A76A}" presName="header" presStyleLbl="node1" presStyleIdx="3" presStyleCnt="4"/>
      <dgm:spPr/>
      <dgm:t>
        <a:bodyPr/>
        <a:lstStyle/>
        <a:p>
          <a:endParaRPr lang="pt-BR"/>
        </a:p>
      </dgm:t>
    </dgm:pt>
    <dgm:pt modelId="{62540F93-3247-4A73-ADD1-5D25A25CE35E}" type="pres">
      <dgm:prSet presAssocID="{DB3CC4A9-E6B8-47ED-B319-393A8B447A93}" presName="parTrans" presStyleLbl="sibTrans2D1" presStyleIdx="10" presStyleCnt="11"/>
      <dgm:spPr/>
      <dgm:t>
        <a:bodyPr/>
        <a:lstStyle/>
        <a:p>
          <a:endParaRPr lang="pt-BR"/>
        </a:p>
      </dgm:t>
    </dgm:pt>
    <dgm:pt modelId="{6DC5DB55-E143-4FA1-B244-8DA74A19AFC1}" type="pres">
      <dgm:prSet presAssocID="{52B6BF1E-958B-4B82-ABD8-3E3B7D937B21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348704B-8214-4E86-A77B-22CADECEB35F}" type="presOf" srcId="{600BB6D2-9366-4E29-912A-C4FA68A33DE1}" destId="{96C50B93-D852-417E-97B4-B00EA7F49837}" srcOrd="0" destOrd="0" presId="urn:microsoft.com/office/officeart/2005/8/layout/lProcess1"/>
    <dgm:cxn modelId="{6EB2E467-50D5-4BCD-9883-4548F203655E}" type="presOf" srcId="{617614FE-E530-43A9-8AC9-538491EDEF08}" destId="{16D60CF6-9903-4D11-8498-A3EB09A9E487}" srcOrd="0" destOrd="0" presId="urn:microsoft.com/office/officeart/2005/8/layout/lProcess1"/>
    <dgm:cxn modelId="{405B5E9A-3727-4C2E-BE4F-3E8C4F8AEF59}" type="presOf" srcId="{FC534FAE-712D-430A-B199-FB89DE8FF734}" destId="{9A14B7EB-32F3-4993-B804-934357FA0DC0}" srcOrd="0" destOrd="0" presId="urn:microsoft.com/office/officeart/2005/8/layout/lProcess1"/>
    <dgm:cxn modelId="{DF2F88F5-69F0-4CCE-9413-2C80C1DBD041}" type="presOf" srcId="{A2CBC3B7-75D9-469D-BDA3-6411BB1BC7DB}" destId="{F9743E05-9636-451A-B637-329C9E4B5400}" srcOrd="0" destOrd="0" presId="urn:microsoft.com/office/officeart/2005/8/layout/lProcess1"/>
    <dgm:cxn modelId="{C5D4FE59-33C2-429A-AF78-E1D22555B8E8}" type="presOf" srcId="{DB3CC4A9-E6B8-47ED-B319-393A8B447A93}" destId="{62540F93-3247-4A73-ADD1-5D25A25CE35E}" srcOrd="0" destOrd="0" presId="urn:microsoft.com/office/officeart/2005/8/layout/lProcess1"/>
    <dgm:cxn modelId="{CE3E296F-914C-42C3-B689-8830303ED6F0}" srcId="{C681C8C0-8D40-426B-9A7F-B23E5E4E9312}" destId="{A1877C4F-8EA6-482A-8F31-985E71F339B8}" srcOrd="0" destOrd="0" parTransId="{600BB6D2-9366-4E29-912A-C4FA68A33DE1}" sibTransId="{A26CC204-A967-4A5E-BF6A-963FAD774A2C}"/>
    <dgm:cxn modelId="{5AA492C6-17E1-4C5C-AD19-44738931A2B1}" srcId="{C681C8C0-8D40-426B-9A7F-B23E5E4E9312}" destId="{F5E942D0-83AE-4662-B15A-50E49C2CC139}" srcOrd="1" destOrd="0" parTransId="{A2653D4E-F734-4390-A7BE-B7CFD10EB142}" sibTransId="{13B5D9F1-5D5B-4C12-8152-31B82044A8BD}"/>
    <dgm:cxn modelId="{E5EEC93E-F211-4478-AB30-08FA080FBB74}" type="presOf" srcId="{CA939E67-7602-4D69-A2E1-5C288BF3E907}" destId="{34E6B915-77A5-4804-AA33-3613DAECE3EF}" srcOrd="0" destOrd="0" presId="urn:microsoft.com/office/officeart/2005/8/layout/lProcess1"/>
    <dgm:cxn modelId="{28C0784E-2DB1-48DE-A727-045879BA029A}" type="presOf" srcId="{A1877C4F-8EA6-482A-8F31-985E71F339B8}" destId="{07B128CB-74F0-4777-996B-85829C58CFF0}" srcOrd="0" destOrd="0" presId="urn:microsoft.com/office/officeart/2005/8/layout/lProcess1"/>
    <dgm:cxn modelId="{4AF9EEFC-0CC7-4A43-9684-9279C847F0E1}" srcId="{43329A8B-63C6-441F-B1E3-F6E8FCD1EC1A}" destId="{A2CBC3B7-75D9-469D-BDA3-6411BB1BC7DB}" srcOrd="1" destOrd="0" parTransId="{E7542E70-A21E-43B1-ABFA-1B970AD53B1A}" sibTransId="{6BE1AAEB-4927-4191-86E1-4DAAA175B91A}"/>
    <dgm:cxn modelId="{E2A58F90-FD08-4DBE-AB87-B9BFAE622983}" type="presOf" srcId="{AE6EEBCB-E590-4FAB-940F-9ED84416A76A}" destId="{6851EA84-A590-4F00-864B-5BF316947E5D}" srcOrd="0" destOrd="0" presId="urn:microsoft.com/office/officeart/2005/8/layout/lProcess1"/>
    <dgm:cxn modelId="{F41EAFFF-15A1-4123-99E2-8494E8031022}" srcId="{43329A8B-63C6-441F-B1E3-F6E8FCD1EC1A}" destId="{91534C4B-1138-4717-A312-B23D3E03A770}" srcOrd="4" destOrd="0" parTransId="{6F3D7703-D1B5-4B37-8C2F-35424804041C}" sibTransId="{17D8CA5B-E7C0-4450-9B5C-2A675B3AEC97}"/>
    <dgm:cxn modelId="{9A755521-C14D-4FCA-B076-BFED31A67647}" type="presOf" srcId="{43329A8B-63C6-441F-B1E3-F6E8FCD1EC1A}" destId="{8A37306F-A061-4A09-8F33-E88AF0E2EE9F}" srcOrd="0" destOrd="0" presId="urn:microsoft.com/office/officeart/2005/8/layout/lProcess1"/>
    <dgm:cxn modelId="{2F1880F5-8494-434C-B452-4D5B431228D7}" srcId="{08CBE1EF-291F-49FF-9216-BF8D24382816}" destId="{617614FE-E530-43A9-8AC9-538491EDEF08}" srcOrd="1" destOrd="0" parTransId="{59EAAB5F-2EFD-4306-B55A-B284D8246595}" sibTransId="{AA6071C2-3FC2-4040-BAC8-D0333B1CEE68}"/>
    <dgm:cxn modelId="{9711ADD7-0D25-450D-A5B8-F19299B8A6ED}" srcId="{08CBE1EF-291F-49FF-9216-BF8D24382816}" destId="{C681C8C0-8D40-426B-9A7F-B23E5E4E9312}" srcOrd="2" destOrd="0" parTransId="{2A9C0BA7-ECD8-4A61-AA66-98262341C9CF}" sibTransId="{6A4A3788-6223-4116-9A8C-0984CF4F7E46}"/>
    <dgm:cxn modelId="{4FA18353-BA56-400F-83E7-FBF09F35A483}" type="presOf" srcId="{C681C8C0-8D40-426B-9A7F-B23E5E4E9312}" destId="{AEBB3BB2-9C79-477A-AE78-5F3B4D41E8C6}" srcOrd="0" destOrd="0" presId="urn:microsoft.com/office/officeart/2005/8/layout/lProcess1"/>
    <dgm:cxn modelId="{47AD28D5-DD5E-4BC6-83AE-3B8DD7F8EDCE}" srcId="{43329A8B-63C6-441F-B1E3-F6E8FCD1EC1A}" destId="{631F98EA-4031-4546-82D9-417307E2D4AA}" srcOrd="5" destOrd="0" parTransId="{4E623B10-5821-4FD0-AEE1-F869DF0B2B3A}" sibTransId="{C416B93F-4C12-445C-9BF3-1FDCCA5D402F}"/>
    <dgm:cxn modelId="{1D33B055-1BF4-4B76-8DD5-E926AD058C91}" srcId="{08CBE1EF-291F-49FF-9216-BF8D24382816}" destId="{43329A8B-63C6-441F-B1E3-F6E8FCD1EC1A}" srcOrd="0" destOrd="0" parTransId="{E74B7A14-BFAE-4A83-90ED-42D4A4A23220}" sibTransId="{DD92D6D8-0371-4BDE-9D96-40965A36D424}"/>
    <dgm:cxn modelId="{36F4EB6E-A430-400E-94A6-49B9FC0A0069}" srcId="{43329A8B-63C6-441F-B1E3-F6E8FCD1EC1A}" destId="{744FF24C-69D0-4EB4-984D-AF4738F5E9C8}" srcOrd="0" destOrd="0" parTransId="{C8EB748E-9265-43C0-A346-5F47BC87917D}" sibTransId="{5F026416-2235-49D3-BE9D-A374D00BC487}"/>
    <dgm:cxn modelId="{08111A90-7472-488B-ABD0-996F9BC86101}" type="presOf" srcId="{9E8ED7B3-0626-4074-B4B3-2404FB2F103B}" destId="{5C7C4A2E-74BC-4C3E-8D63-1BD9FA0D9B89}" srcOrd="0" destOrd="0" presId="urn:microsoft.com/office/officeart/2005/8/layout/lProcess1"/>
    <dgm:cxn modelId="{1A63CEF0-EC4A-4C8E-BF8F-66A25849A67D}" srcId="{AE6EEBCB-E590-4FAB-940F-9ED84416A76A}" destId="{52B6BF1E-958B-4B82-ABD8-3E3B7D937B21}" srcOrd="0" destOrd="0" parTransId="{DB3CC4A9-E6B8-47ED-B319-393A8B447A93}" sibTransId="{BF3ED095-4BF2-47DD-8D90-1509239AB750}"/>
    <dgm:cxn modelId="{B858A737-BF81-4AB6-94E7-B380BD3F3F23}" type="presOf" srcId="{F5E942D0-83AE-4662-B15A-50E49C2CC139}" destId="{C47DC6C5-0AA1-4E49-AB77-9669213C14CB}" srcOrd="0" destOrd="0" presId="urn:microsoft.com/office/officeart/2005/8/layout/lProcess1"/>
    <dgm:cxn modelId="{9B5AD07C-C40D-4FA9-ADD1-C16422F751B9}" type="presOf" srcId="{91534C4B-1138-4717-A312-B23D3E03A770}" destId="{7A5630D2-47E4-4CDE-BBA9-D05D409F6A70}" srcOrd="0" destOrd="0" presId="urn:microsoft.com/office/officeart/2005/8/layout/lProcess1"/>
    <dgm:cxn modelId="{894883AB-A943-4C53-9DA7-A9CE98896F82}" srcId="{617614FE-E530-43A9-8AC9-538491EDEF08}" destId="{FC534FAE-712D-430A-B199-FB89DE8FF734}" srcOrd="0" destOrd="0" parTransId="{2D18B9FD-D050-413A-8608-1F0EFCDA2870}" sibTransId="{645B1FFA-DC29-47C4-A779-2F174A48204E}"/>
    <dgm:cxn modelId="{F56F0838-D9A9-40E0-9AD3-EBBEBCE77754}" srcId="{43329A8B-63C6-441F-B1E3-F6E8FCD1EC1A}" destId="{A5333483-E781-4A00-9E98-7DF80E3FACA8}" srcOrd="2" destOrd="0" parTransId="{F0120162-D28D-41B6-A5C8-623FD98EA1E4}" sibTransId="{EC295865-BC50-4F6C-A82F-5E86EBA6E3C2}"/>
    <dgm:cxn modelId="{FBC6E468-BC62-4580-88E7-BA5ADBF02D83}" srcId="{617614FE-E530-43A9-8AC9-538491EDEF08}" destId="{9E8ED7B3-0626-4074-B4B3-2404FB2F103B}" srcOrd="1" destOrd="0" parTransId="{23426FBD-AA44-40BF-A44B-F53A5F55DD18}" sibTransId="{1EAB438D-B783-430E-81A2-DEB44E68B2DE}"/>
    <dgm:cxn modelId="{22590268-D1DA-4E5F-A4F8-2ECCCAA0A666}" type="presOf" srcId="{A5333483-E781-4A00-9E98-7DF80E3FACA8}" destId="{943F080E-13B7-4E2E-8435-F47A0F93C646}" srcOrd="0" destOrd="0" presId="urn:microsoft.com/office/officeart/2005/8/layout/lProcess1"/>
    <dgm:cxn modelId="{640594DA-9A1D-41F2-BAE3-20274F2E23D3}" type="presOf" srcId="{EC295865-BC50-4F6C-A82F-5E86EBA6E3C2}" destId="{59C80538-021E-455B-AD37-CF58DCF2878B}" srcOrd="0" destOrd="0" presId="urn:microsoft.com/office/officeart/2005/8/layout/lProcess1"/>
    <dgm:cxn modelId="{6ED2CBCB-25CC-4069-B359-95825EABC0D8}" type="presOf" srcId="{6BE1AAEB-4927-4191-86E1-4DAAA175B91A}" destId="{AF30F932-037C-469C-8ACA-377B56DB57DA}" srcOrd="0" destOrd="0" presId="urn:microsoft.com/office/officeart/2005/8/layout/lProcess1"/>
    <dgm:cxn modelId="{50FFE56D-1CEB-4D01-A2EE-AFFD16112124}" type="presOf" srcId="{2D18B9FD-D050-413A-8608-1F0EFCDA2870}" destId="{ED9907A9-154D-4DD0-8F2F-A5B0D372CE77}" srcOrd="0" destOrd="0" presId="urn:microsoft.com/office/officeart/2005/8/layout/lProcess1"/>
    <dgm:cxn modelId="{783FBFEC-A5DC-49CB-9143-39B30DB1A97F}" type="presOf" srcId="{52B6BF1E-958B-4B82-ABD8-3E3B7D937B21}" destId="{6DC5DB55-E143-4FA1-B244-8DA74A19AFC1}" srcOrd="0" destOrd="0" presId="urn:microsoft.com/office/officeart/2005/8/layout/lProcess1"/>
    <dgm:cxn modelId="{00269D62-9BE1-4C0E-8BD3-9721C754FBAD}" type="presOf" srcId="{A26CC204-A967-4A5E-BF6A-963FAD774A2C}" destId="{3E91ED17-4C08-4C5A-BC8C-EA0E5274E4CA}" srcOrd="0" destOrd="0" presId="urn:microsoft.com/office/officeart/2005/8/layout/lProcess1"/>
    <dgm:cxn modelId="{8445C2F4-00C1-4592-888E-7CE6BCB94106}" srcId="{08CBE1EF-291F-49FF-9216-BF8D24382816}" destId="{AE6EEBCB-E590-4FAB-940F-9ED84416A76A}" srcOrd="3" destOrd="0" parTransId="{A1275E37-0611-41F7-9CF9-E9E9BDB3C739}" sibTransId="{D6352B8D-0D3C-4492-A556-35CA4D429721}"/>
    <dgm:cxn modelId="{DA85F2B8-4DA6-4FAD-A9AE-57A49A95BADD}" type="presOf" srcId="{C8EB748E-9265-43C0-A346-5F47BC87917D}" destId="{81B043A6-1673-42C4-9536-85A29608B541}" srcOrd="0" destOrd="0" presId="urn:microsoft.com/office/officeart/2005/8/layout/lProcess1"/>
    <dgm:cxn modelId="{F515DEDB-D5AF-4938-8249-A7C444169DBF}" type="presOf" srcId="{631F98EA-4031-4546-82D9-417307E2D4AA}" destId="{E707F098-B1B0-45B2-8FC7-015C401134BB}" srcOrd="0" destOrd="0" presId="urn:microsoft.com/office/officeart/2005/8/layout/lProcess1"/>
    <dgm:cxn modelId="{F64A815A-5A4D-4515-A249-86ACB22AB518}" type="presOf" srcId="{645B1FFA-DC29-47C4-A779-2F174A48204E}" destId="{511BCF1A-F2D5-47F0-A548-E02E1DE02789}" srcOrd="0" destOrd="0" presId="urn:microsoft.com/office/officeart/2005/8/layout/lProcess1"/>
    <dgm:cxn modelId="{979BC18C-2E41-43B1-A291-D3743DAFEBFC}" type="presOf" srcId="{A41E8926-6BFE-4EC7-A27E-27AC655F4303}" destId="{6EE3B040-B326-4EAA-9592-A483B763CB3C}" srcOrd="0" destOrd="0" presId="urn:microsoft.com/office/officeart/2005/8/layout/lProcess1"/>
    <dgm:cxn modelId="{FA27B87D-0823-4D2B-9DC3-96ECA6A836B9}" type="presOf" srcId="{5F026416-2235-49D3-BE9D-A374D00BC487}" destId="{B6A55B43-9E3B-4C8D-A577-B2BAD5C9A5C1}" srcOrd="0" destOrd="0" presId="urn:microsoft.com/office/officeart/2005/8/layout/lProcess1"/>
    <dgm:cxn modelId="{01E8EE2B-EA3D-4491-9119-9107A477A6DC}" type="presOf" srcId="{08CBE1EF-291F-49FF-9216-BF8D24382816}" destId="{9F2717B7-3380-4165-890D-62CC02ECD9AA}" srcOrd="0" destOrd="0" presId="urn:microsoft.com/office/officeart/2005/8/layout/lProcess1"/>
    <dgm:cxn modelId="{F4D6FC7A-ED19-45BD-B2F7-EFE0C7C547A0}" srcId="{43329A8B-63C6-441F-B1E3-F6E8FCD1EC1A}" destId="{CA939E67-7602-4D69-A2E1-5C288BF3E907}" srcOrd="3" destOrd="0" parTransId="{F4F12831-ECC8-4F62-A173-04D920F72F3B}" sibTransId="{A41E8926-6BFE-4EC7-A27E-27AC655F4303}"/>
    <dgm:cxn modelId="{45A25F50-AF87-4EB7-A6E2-A964C23D158B}" type="presOf" srcId="{17D8CA5B-E7C0-4450-9B5C-2A675B3AEC97}" destId="{ABABB3A3-7097-433A-A35C-77965505420B}" srcOrd="0" destOrd="0" presId="urn:microsoft.com/office/officeart/2005/8/layout/lProcess1"/>
    <dgm:cxn modelId="{053E304C-ADF1-4BCE-970E-A48D176D299A}" type="presOf" srcId="{744FF24C-69D0-4EB4-984D-AF4738F5E9C8}" destId="{0809B1D5-6061-4412-86D9-3D2B96F46388}" srcOrd="0" destOrd="0" presId="urn:microsoft.com/office/officeart/2005/8/layout/lProcess1"/>
    <dgm:cxn modelId="{B34015DF-80EF-4988-B610-C3EE3BA5B41B}" type="presParOf" srcId="{9F2717B7-3380-4165-890D-62CC02ECD9AA}" destId="{C3FBB71A-BB96-4D6D-865B-29EF8030F87F}" srcOrd="0" destOrd="0" presId="urn:microsoft.com/office/officeart/2005/8/layout/lProcess1"/>
    <dgm:cxn modelId="{B239439D-572F-43D7-AB4D-0D0F1000C2C7}" type="presParOf" srcId="{C3FBB71A-BB96-4D6D-865B-29EF8030F87F}" destId="{8A37306F-A061-4A09-8F33-E88AF0E2EE9F}" srcOrd="0" destOrd="0" presId="urn:microsoft.com/office/officeart/2005/8/layout/lProcess1"/>
    <dgm:cxn modelId="{305533ED-CB25-4DE4-A520-AB67DA44344B}" type="presParOf" srcId="{C3FBB71A-BB96-4D6D-865B-29EF8030F87F}" destId="{81B043A6-1673-42C4-9536-85A29608B541}" srcOrd="1" destOrd="0" presId="urn:microsoft.com/office/officeart/2005/8/layout/lProcess1"/>
    <dgm:cxn modelId="{63E57672-D5FB-46E0-BA3B-10CEE6CB82BE}" type="presParOf" srcId="{C3FBB71A-BB96-4D6D-865B-29EF8030F87F}" destId="{0809B1D5-6061-4412-86D9-3D2B96F46388}" srcOrd="2" destOrd="0" presId="urn:microsoft.com/office/officeart/2005/8/layout/lProcess1"/>
    <dgm:cxn modelId="{5F434E49-4748-4E12-87BD-F658EFC9040D}" type="presParOf" srcId="{C3FBB71A-BB96-4D6D-865B-29EF8030F87F}" destId="{B6A55B43-9E3B-4C8D-A577-B2BAD5C9A5C1}" srcOrd="3" destOrd="0" presId="urn:microsoft.com/office/officeart/2005/8/layout/lProcess1"/>
    <dgm:cxn modelId="{EA918403-3162-47AC-8C78-C751C087B64B}" type="presParOf" srcId="{C3FBB71A-BB96-4D6D-865B-29EF8030F87F}" destId="{F9743E05-9636-451A-B637-329C9E4B5400}" srcOrd="4" destOrd="0" presId="urn:microsoft.com/office/officeart/2005/8/layout/lProcess1"/>
    <dgm:cxn modelId="{35AA15F2-BBEF-423D-B851-21C248373591}" type="presParOf" srcId="{C3FBB71A-BB96-4D6D-865B-29EF8030F87F}" destId="{AF30F932-037C-469C-8ACA-377B56DB57DA}" srcOrd="5" destOrd="0" presId="urn:microsoft.com/office/officeart/2005/8/layout/lProcess1"/>
    <dgm:cxn modelId="{CE336C1D-3322-471E-A3E7-3C8042450A7B}" type="presParOf" srcId="{C3FBB71A-BB96-4D6D-865B-29EF8030F87F}" destId="{943F080E-13B7-4E2E-8435-F47A0F93C646}" srcOrd="6" destOrd="0" presId="urn:microsoft.com/office/officeart/2005/8/layout/lProcess1"/>
    <dgm:cxn modelId="{4DE5BE34-A27B-40AE-ACEC-9277AACEFEFB}" type="presParOf" srcId="{C3FBB71A-BB96-4D6D-865B-29EF8030F87F}" destId="{59C80538-021E-455B-AD37-CF58DCF2878B}" srcOrd="7" destOrd="0" presId="urn:microsoft.com/office/officeart/2005/8/layout/lProcess1"/>
    <dgm:cxn modelId="{71947B8B-5A34-4D47-9242-35529B92F6C3}" type="presParOf" srcId="{C3FBB71A-BB96-4D6D-865B-29EF8030F87F}" destId="{34E6B915-77A5-4804-AA33-3613DAECE3EF}" srcOrd="8" destOrd="0" presId="urn:microsoft.com/office/officeart/2005/8/layout/lProcess1"/>
    <dgm:cxn modelId="{BA5CFEF9-0F3A-4CA6-8FD1-9468251171B9}" type="presParOf" srcId="{C3FBB71A-BB96-4D6D-865B-29EF8030F87F}" destId="{6EE3B040-B326-4EAA-9592-A483B763CB3C}" srcOrd="9" destOrd="0" presId="urn:microsoft.com/office/officeart/2005/8/layout/lProcess1"/>
    <dgm:cxn modelId="{EEB9C2B1-E732-40A0-9CCE-13F4816F94EE}" type="presParOf" srcId="{C3FBB71A-BB96-4D6D-865B-29EF8030F87F}" destId="{7A5630D2-47E4-4CDE-BBA9-D05D409F6A70}" srcOrd="10" destOrd="0" presId="urn:microsoft.com/office/officeart/2005/8/layout/lProcess1"/>
    <dgm:cxn modelId="{AB4278DF-4EE9-48CE-8AB0-CCB28BE7FE92}" type="presParOf" srcId="{C3FBB71A-BB96-4D6D-865B-29EF8030F87F}" destId="{ABABB3A3-7097-433A-A35C-77965505420B}" srcOrd="11" destOrd="0" presId="urn:microsoft.com/office/officeart/2005/8/layout/lProcess1"/>
    <dgm:cxn modelId="{0C3E5289-A6C0-4ED7-91D9-59760269FA79}" type="presParOf" srcId="{C3FBB71A-BB96-4D6D-865B-29EF8030F87F}" destId="{E707F098-B1B0-45B2-8FC7-015C401134BB}" srcOrd="12" destOrd="0" presId="urn:microsoft.com/office/officeart/2005/8/layout/lProcess1"/>
    <dgm:cxn modelId="{1248E822-B036-46DE-9D0B-A531E08CDF7D}" type="presParOf" srcId="{9F2717B7-3380-4165-890D-62CC02ECD9AA}" destId="{B5BD2078-B2C6-41B8-B66C-C04434038FAC}" srcOrd="1" destOrd="0" presId="urn:microsoft.com/office/officeart/2005/8/layout/lProcess1"/>
    <dgm:cxn modelId="{BF44F276-0A92-49D7-A269-10252CD7D4BD}" type="presParOf" srcId="{9F2717B7-3380-4165-890D-62CC02ECD9AA}" destId="{E2EE91DE-9FC4-4869-A538-03237BD23B2E}" srcOrd="2" destOrd="0" presId="urn:microsoft.com/office/officeart/2005/8/layout/lProcess1"/>
    <dgm:cxn modelId="{970D5F76-1A9D-4CB3-80A2-D637939BC3EF}" type="presParOf" srcId="{E2EE91DE-9FC4-4869-A538-03237BD23B2E}" destId="{16D60CF6-9903-4D11-8498-A3EB09A9E487}" srcOrd="0" destOrd="0" presId="urn:microsoft.com/office/officeart/2005/8/layout/lProcess1"/>
    <dgm:cxn modelId="{566B70D2-C3C0-44A4-9315-3E3CE7D6AF99}" type="presParOf" srcId="{E2EE91DE-9FC4-4869-A538-03237BD23B2E}" destId="{ED9907A9-154D-4DD0-8F2F-A5B0D372CE77}" srcOrd="1" destOrd="0" presId="urn:microsoft.com/office/officeart/2005/8/layout/lProcess1"/>
    <dgm:cxn modelId="{24A6EB70-4356-4637-B629-A9BD81BD587D}" type="presParOf" srcId="{E2EE91DE-9FC4-4869-A538-03237BD23B2E}" destId="{9A14B7EB-32F3-4993-B804-934357FA0DC0}" srcOrd="2" destOrd="0" presId="urn:microsoft.com/office/officeart/2005/8/layout/lProcess1"/>
    <dgm:cxn modelId="{E833A75F-34C0-4460-8A1E-B899F29029DB}" type="presParOf" srcId="{E2EE91DE-9FC4-4869-A538-03237BD23B2E}" destId="{511BCF1A-F2D5-47F0-A548-E02E1DE02789}" srcOrd="3" destOrd="0" presId="urn:microsoft.com/office/officeart/2005/8/layout/lProcess1"/>
    <dgm:cxn modelId="{72E50508-9F4F-44C2-B17B-8B38B5A44B82}" type="presParOf" srcId="{E2EE91DE-9FC4-4869-A538-03237BD23B2E}" destId="{5C7C4A2E-74BC-4C3E-8D63-1BD9FA0D9B89}" srcOrd="4" destOrd="0" presId="urn:microsoft.com/office/officeart/2005/8/layout/lProcess1"/>
    <dgm:cxn modelId="{FB36AD98-182F-42C2-8AF3-8ECE762D999A}" type="presParOf" srcId="{9F2717B7-3380-4165-890D-62CC02ECD9AA}" destId="{B9C6AE4E-28C9-4A41-9AB3-5E90D41442A8}" srcOrd="3" destOrd="0" presId="urn:microsoft.com/office/officeart/2005/8/layout/lProcess1"/>
    <dgm:cxn modelId="{2025F1CB-6C7B-42B0-A9E6-60137610A85E}" type="presParOf" srcId="{9F2717B7-3380-4165-890D-62CC02ECD9AA}" destId="{C6F365A4-FA3E-44E7-9874-6824C144B55A}" srcOrd="4" destOrd="0" presId="urn:microsoft.com/office/officeart/2005/8/layout/lProcess1"/>
    <dgm:cxn modelId="{B2FDE268-ED92-48DC-B53D-8B632F33CFED}" type="presParOf" srcId="{C6F365A4-FA3E-44E7-9874-6824C144B55A}" destId="{AEBB3BB2-9C79-477A-AE78-5F3B4D41E8C6}" srcOrd="0" destOrd="0" presId="urn:microsoft.com/office/officeart/2005/8/layout/lProcess1"/>
    <dgm:cxn modelId="{B961BE80-2897-474A-8CA2-8998307B3387}" type="presParOf" srcId="{C6F365A4-FA3E-44E7-9874-6824C144B55A}" destId="{96C50B93-D852-417E-97B4-B00EA7F49837}" srcOrd="1" destOrd="0" presId="urn:microsoft.com/office/officeart/2005/8/layout/lProcess1"/>
    <dgm:cxn modelId="{D70D5E27-A5A2-4162-A571-E77607B330FB}" type="presParOf" srcId="{C6F365A4-FA3E-44E7-9874-6824C144B55A}" destId="{07B128CB-74F0-4777-996B-85829C58CFF0}" srcOrd="2" destOrd="0" presId="urn:microsoft.com/office/officeart/2005/8/layout/lProcess1"/>
    <dgm:cxn modelId="{BEABF4F6-1397-4EBF-9C98-01A3F5D132D3}" type="presParOf" srcId="{C6F365A4-FA3E-44E7-9874-6824C144B55A}" destId="{3E91ED17-4C08-4C5A-BC8C-EA0E5274E4CA}" srcOrd="3" destOrd="0" presId="urn:microsoft.com/office/officeart/2005/8/layout/lProcess1"/>
    <dgm:cxn modelId="{A8A03E6F-2501-420A-A93F-C00CDE7DB35E}" type="presParOf" srcId="{C6F365A4-FA3E-44E7-9874-6824C144B55A}" destId="{C47DC6C5-0AA1-4E49-AB77-9669213C14CB}" srcOrd="4" destOrd="0" presId="urn:microsoft.com/office/officeart/2005/8/layout/lProcess1"/>
    <dgm:cxn modelId="{09E68E1E-80FB-4E17-8CAC-D57BE33EB0E6}" type="presParOf" srcId="{9F2717B7-3380-4165-890D-62CC02ECD9AA}" destId="{3CF1A0D7-1AF2-4FFB-96E2-BC1C5A50E820}" srcOrd="5" destOrd="0" presId="urn:microsoft.com/office/officeart/2005/8/layout/lProcess1"/>
    <dgm:cxn modelId="{1E2A5FC9-0CB9-4842-A541-4B1DF110CE33}" type="presParOf" srcId="{9F2717B7-3380-4165-890D-62CC02ECD9AA}" destId="{4D10DFA7-C796-40C4-8EC6-CEBB016BDDB0}" srcOrd="6" destOrd="0" presId="urn:microsoft.com/office/officeart/2005/8/layout/lProcess1"/>
    <dgm:cxn modelId="{F103604B-8C49-4A0E-BD5E-D3F186DA6B52}" type="presParOf" srcId="{4D10DFA7-C796-40C4-8EC6-CEBB016BDDB0}" destId="{6851EA84-A590-4F00-864B-5BF316947E5D}" srcOrd="0" destOrd="0" presId="urn:microsoft.com/office/officeart/2005/8/layout/lProcess1"/>
    <dgm:cxn modelId="{F4089D44-6E35-4A7D-ACC0-8B537DBEA700}" type="presParOf" srcId="{4D10DFA7-C796-40C4-8EC6-CEBB016BDDB0}" destId="{62540F93-3247-4A73-ADD1-5D25A25CE35E}" srcOrd="1" destOrd="0" presId="urn:microsoft.com/office/officeart/2005/8/layout/lProcess1"/>
    <dgm:cxn modelId="{66BBEAC5-2631-445C-87A7-E60E3CAC422A}" type="presParOf" srcId="{4D10DFA7-C796-40C4-8EC6-CEBB016BDDB0}" destId="{6DC5DB55-E143-4FA1-B244-8DA74A19AFC1}" srcOrd="2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CBE1EF-291F-49FF-9216-BF8D24382816}" type="doc">
      <dgm:prSet loTypeId="urn:microsoft.com/office/officeart/2005/8/layout/lProcess1" loCatId="process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44FF24C-69D0-4EB4-984D-AF4738F5E9C8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Documentação</a:t>
          </a:r>
        </a:p>
      </dgm:t>
    </dgm:pt>
    <dgm:pt modelId="{C8EB748E-9265-43C0-A346-5F47BC87917D}" type="parTrans" cxnId="{36F4EB6E-A430-400E-94A6-49B9FC0A0069}">
      <dgm:prSet/>
      <dgm:spPr/>
      <dgm:t>
        <a:bodyPr/>
        <a:lstStyle/>
        <a:p>
          <a:endParaRPr lang="pt-BR"/>
        </a:p>
      </dgm:t>
    </dgm:pt>
    <dgm:pt modelId="{5F026416-2235-49D3-BE9D-A374D00BC487}" type="sibTrans" cxnId="{36F4EB6E-A430-400E-94A6-49B9FC0A0069}">
      <dgm:prSet/>
      <dgm:spPr/>
      <dgm:t>
        <a:bodyPr/>
        <a:lstStyle/>
        <a:p>
          <a:endParaRPr lang="pt-BR"/>
        </a:p>
      </dgm:t>
    </dgm:pt>
    <dgm:pt modelId="{A2CBC3B7-75D9-469D-BDA3-6411BB1BC7DB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Cronograma</a:t>
          </a:r>
        </a:p>
      </dgm:t>
    </dgm:pt>
    <dgm:pt modelId="{E7542E70-A21E-43B1-ABFA-1B970AD53B1A}" type="parTrans" cxnId="{4AF9EEFC-0CC7-4A43-9684-9279C847F0E1}">
      <dgm:prSet/>
      <dgm:spPr/>
      <dgm:t>
        <a:bodyPr/>
        <a:lstStyle/>
        <a:p>
          <a:endParaRPr lang="pt-BR"/>
        </a:p>
      </dgm:t>
    </dgm:pt>
    <dgm:pt modelId="{6BE1AAEB-4927-4191-86E1-4DAAA175B91A}" type="sibTrans" cxnId="{4AF9EEFC-0CC7-4A43-9684-9279C847F0E1}">
      <dgm:prSet/>
      <dgm:spPr/>
      <dgm:t>
        <a:bodyPr/>
        <a:lstStyle/>
        <a:p>
          <a:endParaRPr lang="pt-BR"/>
        </a:p>
      </dgm:t>
    </dgm:pt>
    <dgm:pt modelId="{A5333483-E781-4A00-9E98-7DF80E3FACA8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Banco de Dados</a:t>
          </a:r>
        </a:p>
      </dgm:t>
    </dgm:pt>
    <dgm:pt modelId="{F0120162-D28D-41B6-A5C8-623FD98EA1E4}" type="parTrans" cxnId="{F56F0838-D9A9-40E0-9AD3-EBBEBCE77754}">
      <dgm:prSet/>
      <dgm:spPr/>
      <dgm:t>
        <a:bodyPr/>
        <a:lstStyle/>
        <a:p>
          <a:endParaRPr lang="pt-BR"/>
        </a:p>
      </dgm:t>
    </dgm:pt>
    <dgm:pt modelId="{EC295865-BC50-4F6C-A82F-5E86EBA6E3C2}" type="sibTrans" cxnId="{F56F0838-D9A9-40E0-9AD3-EBBEBCE77754}">
      <dgm:prSet/>
      <dgm:spPr/>
      <dgm:t>
        <a:bodyPr/>
        <a:lstStyle/>
        <a:p>
          <a:endParaRPr lang="pt-BR"/>
        </a:p>
      </dgm:t>
    </dgm:pt>
    <dgm:pt modelId="{CA939E67-7602-4D69-A2E1-5C288BF3E907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Protótipos</a:t>
          </a:r>
        </a:p>
      </dgm:t>
    </dgm:pt>
    <dgm:pt modelId="{F4F12831-ECC8-4F62-A173-04D920F72F3B}" type="parTrans" cxnId="{F4D6FC7A-ED19-45BD-B2F7-EFE0C7C547A0}">
      <dgm:prSet/>
      <dgm:spPr/>
      <dgm:t>
        <a:bodyPr/>
        <a:lstStyle/>
        <a:p>
          <a:endParaRPr lang="pt-BR"/>
        </a:p>
      </dgm:t>
    </dgm:pt>
    <dgm:pt modelId="{A41E8926-6BFE-4EC7-A27E-27AC655F4303}" type="sibTrans" cxnId="{F4D6FC7A-ED19-45BD-B2F7-EFE0C7C547A0}">
      <dgm:prSet/>
      <dgm:spPr/>
      <dgm:t>
        <a:bodyPr/>
        <a:lstStyle/>
        <a:p>
          <a:endParaRPr lang="pt-BR"/>
        </a:p>
      </dgm:t>
    </dgm:pt>
    <dgm:pt modelId="{91534C4B-1138-4717-A312-B23D3E03A77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Implementação </a:t>
          </a:r>
          <a:r>
            <a:rPr lang="pt-BR" sz="1200" b="1" i="1" u="none" dirty="0" err="1" smtClean="0"/>
            <a:t>Mobile</a:t>
          </a:r>
          <a:endParaRPr lang="pt-BR" sz="1200" b="1" i="1" u="none" dirty="0" smtClean="0"/>
        </a:p>
      </dgm:t>
    </dgm:pt>
    <dgm:pt modelId="{6F3D7703-D1B5-4B37-8C2F-35424804041C}" type="parTrans" cxnId="{F41EAFFF-15A1-4123-99E2-8494E8031022}">
      <dgm:prSet/>
      <dgm:spPr/>
      <dgm:t>
        <a:bodyPr/>
        <a:lstStyle/>
        <a:p>
          <a:endParaRPr lang="pt-BR"/>
        </a:p>
      </dgm:t>
    </dgm:pt>
    <dgm:pt modelId="{17D8CA5B-E7C0-4450-9B5C-2A675B3AEC97}" type="sibTrans" cxnId="{F41EAFFF-15A1-4123-99E2-8494E8031022}">
      <dgm:prSet/>
      <dgm:spPr/>
      <dgm:t>
        <a:bodyPr/>
        <a:lstStyle/>
        <a:p>
          <a:endParaRPr lang="pt-BR"/>
        </a:p>
      </dgm:t>
    </dgm:pt>
    <dgm:pt modelId="{631F98EA-4031-4546-82D9-417307E2D4AA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Implementação Web</a:t>
          </a:r>
        </a:p>
      </dgm:t>
    </dgm:pt>
    <dgm:pt modelId="{4E623B10-5821-4FD0-AEE1-F869DF0B2B3A}" type="parTrans" cxnId="{47AD28D5-DD5E-4BC6-83AE-3B8DD7F8EDCE}">
      <dgm:prSet/>
      <dgm:spPr/>
      <dgm:t>
        <a:bodyPr/>
        <a:lstStyle/>
        <a:p>
          <a:endParaRPr lang="pt-BR"/>
        </a:p>
      </dgm:t>
    </dgm:pt>
    <dgm:pt modelId="{C416B93F-4C12-445C-9BF3-1FDCCA5D402F}" type="sibTrans" cxnId="{47AD28D5-DD5E-4BC6-83AE-3B8DD7F8EDCE}">
      <dgm:prSet/>
      <dgm:spPr/>
      <dgm:t>
        <a:bodyPr/>
        <a:lstStyle/>
        <a:p>
          <a:endParaRPr lang="pt-BR"/>
        </a:p>
      </dgm:t>
    </dgm:pt>
    <dgm:pt modelId="{FBEF9470-08CC-477F-B838-E0D771C67E35}">
      <dgm:prSet phldrT="[Texto]" custT="1"/>
      <dgm:spPr/>
      <dgm:t>
        <a:bodyPr/>
        <a:lstStyle/>
        <a:p>
          <a:pPr algn="ctr"/>
          <a:r>
            <a:rPr lang="pt-BR" sz="1200" b="1" i="1" u="none" dirty="0" err="1" smtClean="0"/>
            <a:t>Brianstorm</a:t>
          </a:r>
          <a:endParaRPr lang="pt-BR" sz="1200" b="1" i="1" u="none" dirty="0" smtClean="0"/>
        </a:p>
      </dgm:t>
    </dgm:pt>
    <dgm:pt modelId="{E54D0672-6625-486A-8C2C-D5310C2A0AFC}" type="parTrans" cxnId="{5B5C2A78-5F14-4681-9415-4993701DE589}">
      <dgm:prSet/>
      <dgm:spPr/>
      <dgm:t>
        <a:bodyPr/>
        <a:lstStyle/>
        <a:p>
          <a:endParaRPr lang="pt-BR"/>
        </a:p>
      </dgm:t>
    </dgm:pt>
    <dgm:pt modelId="{C822E28B-F95D-4CBA-9D31-3185629CBB00}" type="sibTrans" cxnId="{5B5C2A78-5F14-4681-9415-4993701DE589}">
      <dgm:prSet/>
      <dgm:spPr/>
      <dgm:t>
        <a:bodyPr/>
        <a:lstStyle/>
        <a:p>
          <a:endParaRPr lang="pt-BR"/>
        </a:p>
      </dgm:t>
    </dgm:pt>
    <dgm:pt modelId="{224E5FC4-2DE4-46EF-9F7F-984AA9C6D975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Publicação</a:t>
          </a:r>
        </a:p>
      </dgm:t>
    </dgm:pt>
    <dgm:pt modelId="{9709682D-676C-4C47-88A1-5EFA863D061D}" type="parTrans" cxnId="{B113C0DE-7709-40F7-B5A4-DCE043ED7D1D}">
      <dgm:prSet/>
      <dgm:spPr/>
      <dgm:t>
        <a:bodyPr/>
        <a:lstStyle/>
        <a:p>
          <a:endParaRPr lang="pt-BR"/>
        </a:p>
      </dgm:t>
    </dgm:pt>
    <dgm:pt modelId="{FEEA06EF-412E-420A-B7F0-2EA146B28E6F}" type="sibTrans" cxnId="{B113C0DE-7709-40F7-B5A4-DCE043ED7D1D}">
      <dgm:prSet/>
      <dgm:spPr/>
      <dgm:t>
        <a:bodyPr/>
        <a:lstStyle/>
        <a:p>
          <a:endParaRPr lang="pt-BR"/>
        </a:p>
      </dgm:t>
    </dgm:pt>
    <dgm:pt modelId="{158F2CFE-34E2-4318-AF0A-2F0698C637C1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Ajustes</a:t>
          </a:r>
        </a:p>
      </dgm:t>
    </dgm:pt>
    <dgm:pt modelId="{F88B8E6B-8880-49B4-9828-A4BC3FDC0B39}" type="parTrans" cxnId="{4114244D-D555-43F9-BCC2-AA9803A02A86}">
      <dgm:prSet/>
      <dgm:spPr/>
      <dgm:t>
        <a:bodyPr/>
        <a:lstStyle/>
        <a:p>
          <a:endParaRPr lang="pt-BR"/>
        </a:p>
      </dgm:t>
    </dgm:pt>
    <dgm:pt modelId="{8C4AB4C0-B241-4996-AB9D-FF12356DAE8C}" type="sibTrans" cxnId="{4114244D-D555-43F9-BCC2-AA9803A02A86}">
      <dgm:prSet/>
      <dgm:spPr/>
      <dgm:t>
        <a:bodyPr/>
        <a:lstStyle/>
        <a:p>
          <a:endParaRPr lang="pt-BR"/>
        </a:p>
      </dgm:t>
    </dgm:pt>
    <dgm:pt modelId="{A2CB7D17-CABE-48E3-B8A1-8FC0AB12A60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Definição de Marcos</a:t>
          </a:r>
        </a:p>
      </dgm:t>
    </dgm:pt>
    <dgm:pt modelId="{F1CD3BBE-073A-4FE4-9334-95376BD385FE}" type="parTrans" cxnId="{9AB0A90B-5E7F-4CDE-83E6-C8A9D3873E55}">
      <dgm:prSet/>
      <dgm:spPr/>
      <dgm:t>
        <a:bodyPr/>
        <a:lstStyle/>
        <a:p>
          <a:endParaRPr lang="pt-BR"/>
        </a:p>
      </dgm:t>
    </dgm:pt>
    <dgm:pt modelId="{BA7ED5E3-9F9C-4C3D-881D-6522675EB9A3}" type="sibTrans" cxnId="{9AB0A90B-5E7F-4CDE-83E6-C8A9D3873E55}">
      <dgm:prSet/>
      <dgm:spPr/>
      <dgm:t>
        <a:bodyPr/>
        <a:lstStyle/>
        <a:p>
          <a:endParaRPr lang="pt-BR"/>
        </a:p>
      </dgm:t>
    </dgm:pt>
    <dgm:pt modelId="{9F188D8E-258A-4833-8DA2-D98DB84EC81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Distribuição de Tarefas</a:t>
          </a:r>
        </a:p>
      </dgm:t>
    </dgm:pt>
    <dgm:pt modelId="{A7BBE77B-AE2B-44A4-B4C8-16A9DF095E11}" type="parTrans" cxnId="{B4499774-C79D-4547-BBBB-8279D6B452ED}">
      <dgm:prSet/>
      <dgm:spPr/>
      <dgm:t>
        <a:bodyPr/>
        <a:lstStyle/>
        <a:p>
          <a:endParaRPr lang="pt-BR"/>
        </a:p>
      </dgm:t>
    </dgm:pt>
    <dgm:pt modelId="{3CD54928-904C-4C6C-AA97-364D74CAEE94}" type="sibTrans" cxnId="{B4499774-C79D-4547-BBBB-8279D6B452ED}">
      <dgm:prSet/>
      <dgm:spPr/>
      <dgm:t>
        <a:bodyPr/>
        <a:lstStyle/>
        <a:p>
          <a:endParaRPr lang="pt-BR"/>
        </a:p>
      </dgm:t>
    </dgm:pt>
    <dgm:pt modelId="{25474FEB-0F5B-4530-9B15-B677D196F721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Script SQL</a:t>
          </a:r>
        </a:p>
      </dgm:t>
    </dgm:pt>
    <dgm:pt modelId="{6934C40F-1098-45E9-91F2-FC4391E9064D}" type="parTrans" cxnId="{1EF0F61A-BFED-44DA-8B3A-54058CC325A4}">
      <dgm:prSet/>
      <dgm:spPr/>
      <dgm:t>
        <a:bodyPr/>
        <a:lstStyle/>
        <a:p>
          <a:endParaRPr lang="pt-BR"/>
        </a:p>
      </dgm:t>
    </dgm:pt>
    <dgm:pt modelId="{78E686A3-0F90-4C0E-A04F-203C038FDAFD}" type="sibTrans" cxnId="{1EF0F61A-BFED-44DA-8B3A-54058CC325A4}">
      <dgm:prSet/>
      <dgm:spPr/>
      <dgm:t>
        <a:bodyPr/>
        <a:lstStyle/>
        <a:p>
          <a:endParaRPr lang="pt-BR"/>
        </a:p>
      </dgm:t>
    </dgm:pt>
    <dgm:pt modelId="{1D479B16-C996-424D-929B-D0EC42C569D6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Criação do repositório</a:t>
          </a:r>
        </a:p>
      </dgm:t>
    </dgm:pt>
    <dgm:pt modelId="{D1425BE4-AE3F-4011-89A7-84C757314F8B}" type="parTrans" cxnId="{24278B64-D90B-400A-8BED-1FCEC273AEC1}">
      <dgm:prSet/>
      <dgm:spPr/>
      <dgm:t>
        <a:bodyPr/>
        <a:lstStyle/>
        <a:p>
          <a:endParaRPr lang="pt-BR"/>
        </a:p>
      </dgm:t>
    </dgm:pt>
    <dgm:pt modelId="{E6EF8B61-760B-43D2-9180-61CA6C3505B4}" type="sibTrans" cxnId="{24278B64-D90B-400A-8BED-1FCEC273AEC1}">
      <dgm:prSet/>
      <dgm:spPr/>
      <dgm:t>
        <a:bodyPr/>
        <a:lstStyle/>
        <a:p>
          <a:endParaRPr lang="pt-BR"/>
        </a:p>
      </dgm:t>
    </dgm:pt>
    <dgm:pt modelId="{05775754-91B1-4D11-8A23-09347D8EEA29}">
      <dgm:prSet phldrT="[Texto]" custT="1"/>
      <dgm:spPr/>
      <dgm:t>
        <a:bodyPr/>
        <a:lstStyle/>
        <a:p>
          <a:pPr algn="ctr"/>
          <a:r>
            <a:rPr lang="pt-BR" sz="1200" b="1" i="1" u="none" dirty="0" err="1" smtClean="0"/>
            <a:t>Populamento</a:t>
          </a:r>
          <a:r>
            <a:rPr lang="pt-BR" sz="1200" b="1" i="1" u="none" dirty="0" smtClean="0"/>
            <a:t> de tabelas auxiliares</a:t>
          </a:r>
        </a:p>
      </dgm:t>
    </dgm:pt>
    <dgm:pt modelId="{DF8F97B8-5EDE-40ED-954D-4910C87F003C}" type="parTrans" cxnId="{4F0AE47B-7206-4408-8167-360C1C1B25EB}">
      <dgm:prSet/>
      <dgm:spPr/>
      <dgm:t>
        <a:bodyPr/>
        <a:lstStyle/>
        <a:p>
          <a:endParaRPr lang="pt-BR"/>
        </a:p>
      </dgm:t>
    </dgm:pt>
    <dgm:pt modelId="{E6642216-0A33-45B2-B865-21DA0F2D140D}" type="sibTrans" cxnId="{4F0AE47B-7206-4408-8167-360C1C1B25EB}">
      <dgm:prSet/>
      <dgm:spPr/>
      <dgm:t>
        <a:bodyPr/>
        <a:lstStyle/>
        <a:p>
          <a:endParaRPr lang="pt-BR"/>
        </a:p>
      </dgm:t>
    </dgm:pt>
    <dgm:pt modelId="{2D843B6B-DA4A-4C7D-8445-F9D1E0F50C06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Versão </a:t>
          </a:r>
          <a:r>
            <a:rPr lang="pt-BR" sz="1200" b="1" i="1" u="none" dirty="0" err="1" smtClean="0"/>
            <a:t>Mobile</a:t>
          </a:r>
          <a:endParaRPr lang="pt-BR" sz="1200" b="1" i="1" u="none" dirty="0" smtClean="0"/>
        </a:p>
      </dgm:t>
    </dgm:pt>
    <dgm:pt modelId="{B0C38001-2B2A-4A7D-ABF0-3A5B26DEF34F}" type="parTrans" cxnId="{BDA6858A-65AC-47A4-BDCC-BFCEDF14631D}">
      <dgm:prSet/>
      <dgm:spPr/>
      <dgm:t>
        <a:bodyPr/>
        <a:lstStyle/>
        <a:p>
          <a:endParaRPr lang="pt-BR"/>
        </a:p>
      </dgm:t>
    </dgm:pt>
    <dgm:pt modelId="{8418CAAA-CD4A-46E4-B98E-FA5DBB181758}" type="sibTrans" cxnId="{BDA6858A-65AC-47A4-BDCC-BFCEDF14631D}">
      <dgm:prSet/>
      <dgm:spPr/>
      <dgm:t>
        <a:bodyPr/>
        <a:lstStyle/>
        <a:p>
          <a:endParaRPr lang="pt-BR"/>
        </a:p>
      </dgm:t>
    </dgm:pt>
    <dgm:pt modelId="{F0A9532A-78FC-4563-A1B4-B153B7F33269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Versão Web</a:t>
          </a:r>
        </a:p>
      </dgm:t>
    </dgm:pt>
    <dgm:pt modelId="{C3732B52-191A-423E-9BD7-A8DDC63E7245}" type="parTrans" cxnId="{B455F964-1CEA-45FE-9709-16BD56FAE296}">
      <dgm:prSet/>
      <dgm:spPr/>
      <dgm:t>
        <a:bodyPr/>
        <a:lstStyle/>
        <a:p>
          <a:endParaRPr lang="pt-BR"/>
        </a:p>
      </dgm:t>
    </dgm:pt>
    <dgm:pt modelId="{DD68E243-693F-40C0-BF79-8D01E259A50E}" type="sibTrans" cxnId="{B455F964-1CEA-45FE-9709-16BD56FAE296}">
      <dgm:prSet/>
      <dgm:spPr/>
      <dgm:t>
        <a:bodyPr/>
        <a:lstStyle/>
        <a:p>
          <a:endParaRPr lang="pt-BR"/>
        </a:p>
      </dgm:t>
    </dgm:pt>
    <dgm:pt modelId="{1C63FE3F-8344-4698-A667-041A0F76FF5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Efetuar </a:t>
          </a:r>
          <a:r>
            <a:rPr lang="pt-BR" sz="1200" b="1" i="1" u="none" dirty="0" err="1" smtClean="0"/>
            <a:t>Login</a:t>
          </a:r>
          <a:endParaRPr lang="pt-BR" sz="1200" b="1" i="1" u="none" dirty="0" smtClean="0"/>
        </a:p>
      </dgm:t>
    </dgm:pt>
    <dgm:pt modelId="{426D3710-8EA4-450E-9949-9689F762BC7B}" type="parTrans" cxnId="{DE1D0A09-23BB-4360-AF86-1DBD9FC6BF92}">
      <dgm:prSet/>
      <dgm:spPr/>
      <dgm:t>
        <a:bodyPr/>
        <a:lstStyle/>
        <a:p>
          <a:endParaRPr lang="pt-BR"/>
        </a:p>
      </dgm:t>
    </dgm:pt>
    <dgm:pt modelId="{79D71A92-F922-4202-8947-351CB4DCBB90}" type="sibTrans" cxnId="{DE1D0A09-23BB-4360-AF86-1DBD9FC6BF92}">
      <dgm:prSet/>
      <dgm:spPr/>
      <dgm:t>
        <a:bodyPr/>
        <a:lstStyle/>
        <a:p>
          <a:endParaRPr lang="pt-BR"/>
        </a:p>
      </dgm:t>
    </dgm:pt>
    <dgm:pt modelId="{5FF42AD8-D032-443B-9E2C-E57FC5ADE282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Efetuar </a:t>
          </a:r>
          <a:r>
            <a:rPr lang="pt-BR" sz="1200" b="1" i="1" u="none" dirty="0" err="1" smtClean="0"/>
            <a:t>Login</a:t>
          </a:r>
          <a:endParaRPr lang="pt-BR" sz="1200" b="1" i="1" u="none" dirty="0" smtClean="0"/>
        </a:p>
      </dgm:t>
    </dgm:pt>
    <dgm:pt modelId="{70A51621-76A0-4033-90F6-72CD0F7E5743}" type="parTrans" cxnId="{7E3BF1C9-BA1D-4E6C-A1A6-AB7C3043C529}">
      <dgm:prSet/>
      <dgm:spPr/>
      <dgm:t>
        <a:bodyPr/>
        <a:lstStyle/>
        <a:p>
          <a:endParaRPr lang="pt-BR"/>
        </a:p>
      </dgm:t>
    </dgm:pt>
    <dgm:pt modelId="{0D0E48F9-D7D6-4B77-99AB-5E7E8C935518}" type="sibTrans" cxnId="{7E3BF1C9-BA1D-4E6C-A1A6-AB7C3043C529}">
      <dgm:prSet/>
      <dgm:spPr/>
      <dgm:t>
        <a:bodyPr/>
        <a:lstStyle/>
        <a:p>
          <a:endParaRPr lang="pt-BR"/>
        </a:p>
      </dgm:t>
    </dgm:pt>
    <dgm:pt modelId="{EDEEA573-D38A-45EA-B467-27B9117C9860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Cadastrar US</a:t>
          </a:r>
        </a:p>
      </dgm:t>
    </dgm:pt>
    <dgm:pt modelId="{0AA9A608-B988-4A3A-A6C3-175ABD2896B5}" type="parTrans" cxnId="{F968BF31-CF87-400E-A0CF-89DA0266249D}">
      <dgm:prSet/>
      <dgm:spPr/>
      <dgm:t>
        <a:bodyPr/>
        <a:lstStyle/>
        <a:p>
          <a:endParaRPr lang="pt-BR"/>
        </a:p>
      </dgm:t>
    </dgm:pt>
    <dgm:pt modelId="{E0081FC8-C679-4D39-813B-39BBFDB271E9}" type="sibTrans" cxnId="{F968BF31-CF87-400E-A0CF-89DA0266249D}">
      <dgm:prSet/>
      <dgm:spPr/>
      <dgm:t>
        <a:bodyPr/>
        <a:lstStyle/>
        <a:p>
          <a:endParaRPr lang="pt-BR"/>
        </a:p>
      </dgm:t>
    </dgm:pt>
    <dgm:pt modelId="{0211971A-4E4C-4A80-8D3D-D22691A4B425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Atualizar US</a:t>
          </a:r>
        </a:p>
      </dgm:t>
    </dgm:pt>
    <dgm:pt modelId="{7B5E6B93-1A33-41E0-BD45-F760FF371E2A}" type="parTrans" cxnId="{C54C0D90-B3BE-48B6-ACD7-313002DEFCC2}">
      <dgm:prSet/>
      <dgm:spPr/>
      <dgm:t>
        <a:bodyPr/>
        <a:lstStyle/>
        <a:p>
          <a:endParaRPr lang="pt-BR"/>
        </a:p>
      </dgm:t>
    </dgm:pt>
    <dgm:pt modelId="{50B83E3C-5D75-4D91-95D0-CAEA1ACE68C5}" type="sibTrans" cxnId="{C54C0D90-B3BE-48B6-ACD7-313002DEFCC2}">
      <dgm:prSet/>
      <dgm:spPr/>
      <dgm:t>
        <a:bodyPr/>
        <a:lstStyle/>
        <a:p>
          <a:endParaRPr lang="pt-BR"/>
        </a:p>
      </dgm:t>
    </dgm:pt>
    <dgm:pt modelId="{88FE3291-3DF5-4BFC-ADAF-1A82433FA976}">
      <dgm:prSet phldrT="[Texto]" custT="1"/>
      <dgm:spPr/>
      <dgm:t>
        <a:bodyPr/>
        <a:lstStyle/>
        <a:p>
          <a:pPr algn="ctr"/>
          <a:r>
            <a:rPr lang="pt-BR" sz="1200" b="1" i="1" u="none" dirty="0" smtClean="0"/>
            <a:t>Consultar US</a:t>
          </a:r>
        </a:p>
      </dgm:t>
    </dgm:pt>
    <dgm:pt modelId="{7D02101A-CE2E-4BE9-85ED-30E1C4C54184}" type="parTrans" cxnId="{55148FEA-0EFA-44E8-BA00-CAB665FC753A}">
      <dgm:prSet/>
      <dgm:spPr/>
      <dgm:t>
        <a:bodyPr/>
        <a:lstStyle/>
        <a:p>
          <a:endParaRPr lang="pt-BR"/>
        </a:p>
      </dgm:t>
    </dgm:pt>
    <dgm:pt modelId="{57B46689-91E8-4AFD-90D0-E9752880D724}" type="sibTrans" cxnId="{55148FEA-0EFA-44E8-BA00-CAB665FC753A}">
      <dgm:prSet/>
      <dgm:spPr/>
      <dgm:t>
        <a:bodyPr/>
        <a:lstStyle/>
        <a:p>
          <a:endParaRPr lang="pt-BR"/>
        </a:p>
      </dgm:t>
    </dgm:pt>
    <dgm:pt modelId="{9F2717B7-3380-4165-890D-62CC02ECD9AA}" type="pres">
      <dgm:prSet presAssocID="{08CBE1EF-291F-49FF-9216-BF8D243828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87F66D8-A15C-4546-ADBE-B58B224F8DDB}" type="pres">
      <dgm:prSet presAssocID="{744FF24C-69D0-4EB4-984D-AF4738F5E9C8}" presName="vertFlow" presStyleCnt="0"/>
      <dgm:spPr/>
    </dgm:pt>
    <dgm:pt modelId="{C7211971-B484-4A90-817C-9C127CAB119B}" type="pres">
      <dgm:prSet presAssocID="{744FF24C-69D0-4EB4-984D-AF4738F5E9C8}" presName="header" presStyleLbl="node1" presStyleIdx="0" presStyleCnt="6"/>
      <dgm:spPr/>
      <dgm:t>
        <a:bodyPr/>
        <a:lstStyle/>
        <a:p>
          <a:endParaRPr lang="pt-BR"/>
        </a:p>
      </dgm:t>
    </dgm:pt>
    <dgm:pt modelId="{9A3BEF2C-655B-4ECF-9C45-EDE4B315BF0C}" type="pres">
      <dgm:prSet presAssocID="{E54D0672-6625-486A-8C2C-D5310C2A0AFC}" presName="parTrans" presStyleLbl="sibTrans2D1" presStyleIdx="0" presStyleCnt="15"/>
      <dgm:spPr/>
      <dgm:t>
        <a:bodyPr/>
        <a:lstStyle/>
        <a:p>
          <a:endParaRPr lang="pt-BR"/>
        </a:p>
      </dgm:t>
    </dgm:pt>
    <dgm:pt modelId="{EBA5B0C2-39EA-49EF-A580-FF0B0787A7B0}" type="pres">
      <dgm:prSet presAssocID="{FBEF9470-08CC-477F-B838-E0D771C67E35}" presName="child" presStyleLbl="alignAccFollowNode1" presStyleIdx="0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AE3AD4-0EF6-4185-A134-DB95B445BE8A}" type="pres">
      <dgm:prSet presAssocID="{C822E28B-F95D-4CBA-9D31-3185629CBB00}" presName="sibTrans" presStyleLbl="sibTrans2D1" presStyleIdx="1" presStyleCnt="15"/>
      <dgm:spPr/>
      <dgm:t>
        <a:bodyPr/>
        <a:lstStyle/>
        <a:p>
          <a:endParaRPr lang="pt-BR"/>
        </a:p>
      </dgm:t>
    </dgm:pt>
    <dgm:pt modelId="{18A1EC84-BE5C-4679-871B-8C5826CFC9F5}" type="pres">
      <dgm:prSet presAssocID="{224E5FC4-2DE4-46EF-9F7F-984AA9C6D975}" presName="child" presStyleLbl="alignAccFollowNode1" presStyleIdx="1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C43152-D9CC-4791-874A-A26DD4FA1BF9}" type="pres">
      <dgm:prSet presAssocID="{FEEA06EF-412E-420A-B7F0-2EA146B28E6F}" presName="sibTrans" presStyleLbl="sibTrans2D1" presStyleIdx="2" presStyleCnt="15"/>
      <dgm:spPr/>
      <dgm:t>
        <a:bodyPr/>
        <a:lstStyle/>
        <a:p>
          <a:endParaRPr lang="pt-BR"/>
        </a:p>
      </dgm:t>
    </dgm:pt>
    <dgm:pt modelId="{240B0ECE-FDB1-4F36-99FF-F2323C487EFE}" type="pres">
      <dgm:prSet presAssocID="{158F2CFE-34E2-4318-AF0A-2F0698C637C1}" presName="child" presStyleLbl="alignAccFollowNode1" presStyleIdx="2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1962A6-73C0-4EEF-B37E-3F0595B48498}" type="pres">
      <dgm:prSet presAssocID="{744FF24C-69D0-4EB4-984D-AF4738F5E9C8}" presName="hSp" presStyleCnt="0"/>
      <dgm:spPr/>
    </dgm:pt>
    <dgm:pt modelId="{12E3937F-7C39-4F71-9BBC-F313638A0C0B}" type="pres">
      <dgm:prSet presAssocID="{A2CBC3B7-75D9-469D-BDA3-6411BB1BC7DB}" presName="vertFlow" presStyleCnt="0"/>
      <dgm:spPr/>
    </dgm:pt>
    <dgm:pt modelId="{916DFFB0-1678-4D3B-9DF3-60DA56BDEAAB}" type="pres">
      <dgm:prSet presAssocID="{A2CBC3B7-75D9-469D-BDA3-6411BB1BC7DB}" presName="header" presStyleLbl="node1" presStyleIdx="1" presStyleCnt="6"/>
      <dgm:spPr/>
      <dgm:t>
        <a:bodyPr/>
        <a:lstStyle/>
        <a:p>
          <a:endParaRPr lang="pt-BR"/>
        </a:p>
      </dgm:t>
    </dgm:pt>
    <dgm:pt modelId="{C8B657BD-1C18-4C49-B13C-C6B9FFCA2F98}" type="pres">
      <dgm:prSet presAssocID="{F1CD3BBE-073A-4FE4-9334-95376BD385FE}" presName="parTrans" presStyleLbl="sibTrans2D1" presStyleIdx="3" presStyleCnt="15"/>
      <dgm:spPr/>
      <dgm:t>
        <a:bodyPr/>
        <a:lstStyle/>
        <a:p>
          <a:endParaRPr lang="pt-BR"/>
        </a:p>
      </dgm:t>
    </dgm:pt>
    <dgm:pt modelId="{C34A9751-E0D2-4AC0-9476-7C8B882B4D8A}" type="pres">
      <dgm:prSet presAssocID="{A2CB7D17-CABE-48E3-B8A1-8FC0AB12A600}" presName="child" presStyleLbl="alignAccFollowNode1" presStyleIdx="3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87D9F-F58A-49BC-AFD3-AC2197A5A45F}" type="pres">
      <dgm:prSet presAssocID="{BA7ED5E3-9F9C-4C3D-881D-6522675EB9A3}" presName="sibTrans" presStyleLbl="sibTrans2D1" presStyleIdx="4" presStyleCnt="15"/>
      <dgm:spPr/>
      <dgm:t>
        <a:bodyPr/>
        <a:lstStyle/>
        <a:p>
          <a:endParaRPr lang="pt-BR"/>
        </a:p>
      </dgm:t>
    </dgm:pt>
    <dgm:pt modelId="{5BC2BF60-E6BD-4B63-B451-8CE0C60F880A}" type="pres">
      <dgm:prSet presAssocID="{9F188D8E-258A-4833-8DA2-D98DB84EC810}" presName="child" presStyleLbl="alignAccFollowNode1" presStyleIdx="4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A6E681-6905-4019-815F-7F075B200E2F}" type="pres">
      <dgm:prSet presAssocID="{A2CBC3B7-75D9-469D-BDA3-6411BB1BC7DB}" presName="hSp" presStyleCnt="0"/>
      <dgm:spPr/>
    </dgm:pt>
    <dgm:pt modelId="{6F5A80F0-C5A2-4A77-9F20-8FE703CC5751}" type="pres">
      <dgm:prSet presAssocID="{A5333483-E781-4A00-9E98-7DF80E3FACA8}" presName="vertFlow" presStyleCnt="0"/>
      <dgm:spPr/>
    </dgm:pt>
    <dgm:pt modelId="{968AE4B9-562A-4E9E-B0B6-4117AC988BD9}" type="pres">
      <dgm:prSet presAssocID="{A5333483-E781-4A00-9E98-7DF80E3FACA8}" presName="header" presStyleLbl="node1" presStyleIdx="2" presStyleCnt="6"/>
      <dgm:spPr/>
      <dgm:t>
        <a:bodyPr/>
        <a:lstStyle/>
        <a:p>
          <a:endParaRPr lang="pt-BR"/>
        </a:p>
      </dgm:t>
    </dgm:pt>
    <dgm:pt modelId="{F5349D68-19FF-497B-B5FA-41A56FE5935E}" type="pres">
      <dgm:prSet presAssocID="{6934C40F-1098-45E9-91F2-FC4391E9064D}" presName="parTrans" presStyleLbl="sibTrans2D1" presStyleIdx="5" presStyleCnt="15"/>
      <dgm:spPr/>
      <dgm:t>
        <a:bodyPr/>
        <a:lstStyle/>
        <a:p>
          <a:endParaRPr lang="pt-BR"/>
        </a:p>
      </dgm:t>
    </dgm:pt>
    <dgm:pt modelId="{98050D83-4B71-4526-A15F-47B73B09E898}" type="pres">
      <dgm:prSet presAssocID="{25474FEB-0F5B-4530-9B15-B677D196F721}" presName="child" presStyleLbl="alignAccFollowNode1" presStyleIdx="5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9F1001-07BA-4B7A-9051-8FB2C0F8EA28}" type="pres">
      <dgm:prSet presAssocID="{78E686A3-0F90-4C0E-A04F-203C038FDAFD}" presName="sibTrans" presStyleLbl="sibTrans2D1" presStyleIdx="6" presStyleCnt="15"/>
      <dgm:spPr/>
      <dgm:t>
        <a:bodyPr/>
        <a:lstStyle/>
        <a:p>
          <a:endParaRPr lang="pt-BR"/>
        </a:p>
      </dgm:t>
    </dgm:pt>
    <dgm:pt modelId="{CD6734AE-1061-4EDF-836C-5E608F3D66AF}" type="pres">
      <dgm:prSet presAssocID="{1D479B16-C996-424D-929B-D0EC42C569D6}" presName="child" presStyleLbl="alignAccFollowNode1" presStyleIdx="6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6C3070-2537-49CF-988F-4CAC875E58D5}" type="pres">
      <dgm:prSet presAssocID="{E6EF8B61-760B-43D2-9180-61CA6C3505B4}" presName="sibTrans" presStyleLbl="sibTrans2D1" presStyleIdx="7" presStyleCnt="15"/>
      <dgm:spPr/>
      <dgm:t>
        <a:bodyPr/>
        <a:lstStyle/>
        <a:p>
          <a:endParaRPr lang="pt-BR"/>
        </a:p>
      </dgm:t>
    </dgm:pt>
    <dgm:pt modelId="{E4164011-35BA-451D-BAAE-DD51DA846860}" type="pres">
      <dgm:prSet presAssocID="{05775754-91B1-4D11-8A23-09347D8EEA29}" presName="child" presStyleLbl="alignAccFollowNode1" presStyleIdx="7" presStyleCnt="15" custScaleY="15355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5453311-E7C3-4824-A96A-AED5EADAB006}" type="pres">
      <dgm:prSet presAssocID="{A5333483-E781-4A00-9E98-7DF80E3FACA8}" presName="hSp" presStyleCnt="0"/>
      <dgm:spPr/>
    </dgm:pt>
    <dgm:pt modelId="{D58C760E-C616-44E7-83AF-DC2BE50DC557}" type="pres">
      <dgm:prSet presAssocID="{CA939E67-7602-4D69-A2E1-5C288BF3E907}" presName="vertFlow" presStyleCnt="0"/>
      <dgm:spPr/>
    </dgm:pt>
    <dgm:pt modelId="{ECEDC40F-0ED1-4FEF-971F-36C82BEB5F39}" type="pres">
      <dgm:prSet presAssocID="{CA939E67-7602-4D69-A2E1-5C288BF3E907}" presName="header" presStyleLbl="node1" presStyleIdx="3" presStyleCnt="6"/>
      <dgm:spPr/>
      <dgm:t>
        <a:bodyPr/>
        <a:lstStyle/>
        <a:p>
          <a:endParaRPr lang="pt-BR"/>
        </a:p>
      </dgm:t>
    </dgm:pt>
    <dgm:pt modelId="{657EF2F9-5595-4BD6-82C0-3C16E05EF3F3}" type="pres">
      <dgm:prSet presAssocID="{B0C38001-2B2A-4A7D-ABF0-3A5B26DEF34F}" presName="parTrans" presStyleLbl="sibTrans2D1" presStyleIdx="8" presStyleCnt="15"/>
      <dgm:spPr/>
      <dgm:t>
        <a:bodyPr/>
        <a:lstStyle/>
        <a:p>
          <a:endParaRPr lang="pt-BR"/>
        </a:p>
      </dgm:t>
    </dgm:pt>
    <dgm:pt modelId="{598A6816-5905-4C63-9DC3-FC1AE33AFD56}" type="pres">
      <dgm:prSet presAssocID="{2D843B6B-DA4A-4C7D-8445-F9D1E0F50C06}" presName="child" presStyleLbl="alignAccFollowNode1" presStyleIdx="8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8E8A3D-4DE4-4DDC-8096-E2CB8C30C0D2}" type="pres">
      <dgm:prSet presAssocID="{8418CAAA-CD4A-46E4-B98E-FA5DBB181758}" presName="sibTrans" presStyleLbl="sibTrans2D1" presStyleIdx="9" presStyleCnt="15"/>
      <dgm:spPr/>
      <dgm:t>
        <a:bodyPr/>
        <a:lstStyle/>
        <a:p>
          <a:endParaRPr lang="pt-BR"/>
        </a:p>
      </dgm:t>
    </dgm:pt>
    <dgm:pt modelId="{48B96856-BD59-499B-9468-830BFD6D1B14}" type="pres">
      <dgm:prSet presAssocID="{F0A9532A-78FC-4563-A1B4-B153B7F33269}" presName="child" presStyleLbl="alignAccFollowNode1" presStyleIdx="9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07EDC4F-60C3-4D56-B4CA-142B7C12AE0C}" type="pres">
      <dgm:prSet presAssocID="{CA939E67-7602-4D69-A2E1-5C288BF3E907}" presName="hSp" presStyleCnt="0"/>
      <dgm:spPr/>
    </dgm:pt>
    <dgm:pt modelId="{38462BFE-E742-45AD-B12E-2CB4A84CFAC6}" type="pres">
      <dgm:prSet presAssocID="{91534C4B-1138-4717-A312-B23D3E03A770}" presName="vertFlow" presStyleCnt="0"/>
      <dgm:spPr/>
    </dgm:pt>
    <dgm:pt modelId="{1B52D138-12C6-44FA-84A9-63FC437D7FF6}" type="pres">
      <dgm:prSet presAssocID="{91534C4B-1138-4717-A312-B23D3E03A770}" presName="header" presStyleLbl="node1" presStyleIdx="4" presStyleCnt="6"/>
      <dgm:spPr/>
      <dgm:t>
        <a:bodyPr/>
        <a:lstStyle/>
        <a:p>
          <a:endParaRPr lang="pt-BR"/>
        </a:p>
      </dgm:t>
    </dgm:pt>
    <dgm:pt modelId="{259BB797-E452-40BA-A18C-0BA8ECE9ED7F}" type="pres">
      <dgm:prSet presAssocID="{426D3710-8EA4-450E-9949-9689F762BC7B}" presName="parTrans" presStyleLbl="sibTrans2D1" presStyleIdx="10" presStyleCnt="15"/>
      <dgm:spPr/>
      <dgm:t>
        <a:bodyPr/>
        <a:lstStyle/>
        <a:p>
          <a:endParaRPr lang="pt-BR"/>
        </a:p>
      </dgm:t>
    </dgm:pt>
    <dgm:pt modelId="{0D4DA637-48C5-4027-83CA-3801B7B635A0}" type="pres">
      <dgm:prSet presAssocID="{1C63FE3F-8344-4698-A667-041A0F76FF50}" presName="child" presStyleLbl="alignAccFollowNode1" presStyleIdx="10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D66011-C66B-41A7-BF3F-078D17E3F079}" type="pres">
      <dgm:prSet presAssocID="{91534C4B-1138-4717-A312-B23D3E03A770}" presName="hSp" presStyleCnt="0"/>
      <dgm:spPr/>
    </dgm:pt>
    <dgm:pt modelId="{D1691D58-7D5C-4F22-89F6-F1E1DC6F212A}" type="pres">
      <dgm:prSet presAssocID="{631F98EA-4031-4546-82D9-417307E2D4AA}" presName="vertFlow" presStyleCnt="0"/>
      <dgm:spPr/>
    </dgm:pt>
    <dgm:pt modelId="{DCEB2D3F-B942-4891-B99D-17A59933F586}" type="pres">
      <dgm:prSet presAssocID="{631F98EA-4031-4546-82D9-417307E2D4AA}" presName="header" presStyleLbl="node1" presStyleIdx="5" presStyleCnt="6"/>
      <dgm:spPr/>
      <dgm:t>
        <a:bodyPr/>
        <a:lstStyle/>
        <a:p>
          <a:endParaRPr lang="pt-BR"/>
        </a:p>
      </dgm:t>
    </dgm:pt>
    <dgm:pt modelId="{2A8673D7-15BB-4B5F-B181-09B3E729655E}" type="pres">
      <dgm:prSet presAssocID="{70A51621-76A0-4033-90F6-72CD0F7E5743}" presName="parTrans" presStyleLbl="sibTrans2D1" presStyleIdx="11" presStyleCnt="15"/>
      <dgm:spPr/>
      <dgm:t>
        <a:bodyPr/>
        <a:lstStyle/>
        <a:p>
          <a:endParaRPr lang="pt-BR"/>
        </a:p>
      </dgm:t>
    </dgm:pt>
    <dgm:pt modelId="{11AAAB05-6556-46C4-A229-104F56D6B44E}" type="pres">
      <dgm:prSet presAssocID="{5FF42AD8-D032-443B-9E2C-E57FC5ADE282}" presName="child" presStyleLbl="alignAccFollowNode1" presStyleIdx="11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F45301-7B43-47CE-B46A-8A3156A19C9F}" type="pres">
      <dgm:prSet presAssocID="{0D0E48F9-D7D6-4B77-99AB-5E7E8C935518}" presName="sibTrans" presStyleLbl="sibTrans2D1" presStyleIdx="12" presStyleCnt="15"/>
      <dgm:spPr/>
      <dgm:t>
        <a:bodyPr/>
        <a:lstStyle/>
        <a:p>
          <a:endParaRPr lang="pt-BR"/>
        </a:p>
      </dgm:t>
    </dgm:pt>
    <dgm:pt modelId="{B49923C6-9D8C-4886-B8D1-0E1E45C7F349}" type="pres">
      <dgm:prSet presAssocID="{EDEEA573-D38A-45EA-B467-27B9117C9860}" presName="child" presStyleLbl="alignAccFollowNode1" presStyleIdx="12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1CA3F1-2CF8-4D6A-AB7E-26A1ADD88D35}" type="pres">
      <dgm:prSet presAssocID="{E0081FC8-C679-4D39-813B-39BBFDB271E9}" presName="sibTrans" presStyleLbl="sibTrans2D1" presStyleIdx="13" presStyleCnt="15"/>
      <dgm:spPr/>
      <dgm:t>
        <a:bodyPr/>
        <a:lstStyle/>
        <a:p>
          <a:endParaRPr lang="pt-BR"/>
        </a:p>
      </dgm:t>
    </dgm:pt>
    <dgm:pt modelId="{BF8FA5ED-7228-4C15-BA76-61C744E4E155}" type="pres">
      <dgm:prSet presAssocID="{0211971A-4E4C-4A80-8D3D-D22691A4B425}" presName="child" presStyleLbl="alignAccFollowNode1" presStyleIdx="13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52A3A4-ACD5-4836-B618-A0D3595B2609}" type="pres">
      <dgm:prSet presAssocID="{50B83E3C-5D75-4D91-95D0-CAEA1ACE68C5}" presName="sibTrans" presStyleLbl="sibTrans2D1" presStyleIdx="14" presStyleCnt="15"/>
      <dgm:spPr/>
      <dgm:t>
        <a:bodyPr/>
        <a:lstStyle/>
        <a:p>
          <a:endParaRPr lang="pt-BR"/>
        </a:p>
      </dgm:t>
    </dgm:pt>
    <dgm:pt modelId="{3AD81A4B-B9B8-4F32-BAA0-D9035582CB74}" type="pres">
      <dgm:prSet presAssocID="{88FE3291-3DF5-4BFC-ADAF-1A82433FA976}" presName="child" presStyleLbl="alignAccFollowNode1" presStyleIdx="14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5C2A78-5F14-4681-9415-4993701DE589}" srcId="{744FF24C-69D0-4EB4-984D-AF4738F5E9C8}" destId="{FBEF9470-08CC-477F-B838-E0D771C67E35}" srcOrd="0" destOrd="0" parTransId="{E54D0672-6625-486A-8C2C-D5310C2A0AFC}" sibTransId="{C822E28B-F95D-4CBA-9D31-3185629CBB00}"/>
    <dgm:cxn modelId="{5A718BC5-9494-4978-9D97-9808834490A2}" type="presOf" srcId="{EDEEA573-D38A-45EA-B467-27B9117C9860}" destId="{B49923C6-9D8C-4886-B8D1-0E1E45C7F349}" srcOrd="0" destOrd="0" presId="urn:microsoft.com/office/officeart/2005/8/layout/lProcess1"/>
    <dgm:cxn modelId="{44FD0EA3-E4DE-4509-A16D-20DBDBCE2D93}" type="presOf" srcId="{5FF42AD8-D032-443B-9E2C-E57FC5ADE282}" destId="{11AAAB05-6556-46C4-A229-104F56D6B44E}" srcOrd="0" destOrd="0" presId="urn:microsoft.com/office/officeart/2005/8/layout/lProcess1"/>
    <dgm:cxn modelId="{6E72790D-72B9-4102-AE65-1B47BD0DA3BD}" type="presOf" srcId="{50B83E3C-5D75-4D91-95D0-CAEA1ACE68C5}" destId="{F452A3A4-ACD5-4836-B618-A0D3595B2609}" srcOrd="0" destOrd="0" presId="urn:microsoft.com/office/officeart/2005/8/layout/lProcess1"/>
    <dgm:cxn modelId="{087C1AF4-7362-4526-893D-591A788CA896}" type="presOf" srcId="{E0081FC8-C679-4D39-813B-39BBFDB271E9}" destId="{2C1CA3F1-2CF8-4D6A-AB7E-26A1ADD88D35}" srcOrd="0" destOrd="0" presId="urn:microsoft.com/office/officeart/2005/8/layout/lProcess1"/>
    <dgm:cxn modelId="{24278B64-D90B-400A-8BED-1FCEC273AEC1}" srcId="{A5333483-E781-4A00-9E98-7DF80E3FACA8}" destId="{1D479B16-C996-424D-929B-D0EC42C569D6}" srcOrd="1" destOrd="0" parTransId="{D1425BE4-AE3F-4011-89A7-84C757314F8B}" sibTransId="{E6EF8B61-760B-43D2-9180-61CA6C3505B4}"/>
    <dgm:cxn modelId="{09AB2742-C9B7-444F-A112-EA415F2912D3}" type="presOf" srcId="{631F98EA-4031-4546-82D9-417307E2D4AA}" destId="{DCEB2D3F-B942-4891-B99D-17A59933F586}" srcOrd="0" destOrd="0" presId="urn:microsoft.com/office/officeart/2005/8/layout/lProcess1"/>
    <dgm:cxn modelId="{2E962CCC-E321-4CB1-AEF5-BB1E7FE9571B}" type="presOf" srcId="{F1CD3BBE-073A-4FE4-9334-95376BD385FE}" destId="{C8B657BD-1C18-4C49-B13C-C6B9FFCA2F98}" srcOrd="0" destOrd="0" presId="urn:microsoft.com/office/officeart/2005/8/layout/lProcess1"/>
    <dgm:cxn modelId="{9B98AA2B-82DA-40FC-B9D8-2E9A936A7A6F}" type="presOf" srcId="{6934C40F-1098-45E9-91F2-FC4391E9064D}" destId="{F5349D68-19FF-497B-B5FA-41A56FE5935E}" srcOrd="0" destOrd="0" presId="urn:microsoft.com/office/officeart/2005/8/layout/lProcess1"/>
    <dgm:cxn modelId="{9756F31A-6280-4373-B8A6-2FEE3E5B754D}" type="presOf" srcId="{A2CB7D17-CABE-48E3-B8A1-8FC0AB12A600}" destId="{C34A9751-E0D2-4AC0-9476-7C8B882B4D8A}" srcOrd="0" destOrd="0" presId="urn:microsoft.com/office/officeart/2005/8/layout/lProcess1"/>
    <dgm:cxn modelId="{1EF0F61A-BFED-44DA-8B3A-54058CC325A4}" srcId="{A5333483-E781-4A00-9E98-7DF80E3FACA8}" destId="{25474FEB-0F5B-4530-9B15-B677D196F721}" srcOrd="0" destOrd="0" parTransId="{6934C40F-1098-45E9-91F2-FC4391E9064D}" sibTransId="{78E686A3-0F90-4C0E-A04F-203C038FDAFD}"/>
    <dgm:cxn modelId="{B113C0DE-7709-40F7-B5A4-DCE043ED7D1D}" srcId="{744FF24C-69D0-4EB4-984D-AF4738F5E9C8}" destId="{224E5FC4-2DE4-46EF-9F7F-984AA9C6D975}" srcOrd="1" destOrd="0" parTransId="{9709682D-676C-4C47-88A1-5EFA863D061D}" sibTransId="{FEEA06EF-412E-420A-B7F0-2EA146B28E6F}"/>
    <dgm:cxn modelId="{CB4B9127-8E47-48F1-B305-F3F9C3B48AE6}" type="presOf" srcId="{E6EF8B61-760B-43D2-9180-61CA6C3505B4}" destId="{306C3070-2537-49CF-988F-4CAC875E58D5}" srcOrd="0" destOrd="0" presId="urn:microsoft.com/office/officeart/2005/8/layout/lProcess1"/>
    <dgm:cxn modelId="{7BAC8883-2A8F-4624-B2D2-F04B0BE591E6}" type="presOf" srcId="{F0A9532A-78FC-4563-A1B4-B153B7F33269}" destId="{48B96856-BD59-499B-9468-830BFD6D1B14}" srcOrd="0" destOrd="0" presId="urn:microsoft.com/office/officeart/2005/8/layout/lProcess1"/>
    <dgm:cxn modelId="{2AA68EF0-F93D-476A-88F0-EBFADA6DF668}" type="presOf" srcId="{744FF24C-69D0-4EB4-984D-AF4738F5E9C8}" destId="{C7211971-B484-4A90-817C-9C127CAB119B}" srcOrd="0" destOrd="0" presId="urn:microsoft.com/office/officeart/2005/8/layout/lProcess1"/>
    <dgm:cxn modelId="{36F4EB6E-A430-400E-94A6-49B9FC0A0069}" srcId="{08CBE1EF-291F-49FF-9216-BF8D24382816}" destId="{744FF24C-69D0-4EB4-984D-AF4738F5E9C8}" srcOrd="0" destOrd="0" parTransId="{C8EB748E-9265-43C0-A346-5F47BC87917D}" sibTransId="{5F026416-2235-49D3-BE9D-A374D00BC487}"/>
    <dgm:cxn modelId="{9AB0A90B-5E7F-4CDE-83E6-C8A9D3873E55}" srcId="{A2CBC3B7-75D9-469D-BDA3-6411BB1BC7DB}" destId="{A2CB7D17-CABE-48E3-B8A1-8FC0AB12A600}" srcOrd="0" destOrd="0" parTransId="{F1CD3BBE-073A-4FE4-9334-95376BD385FE}" sibTransId="{BA7ED5E3-9F9C-4C3D-881D-6522675EB9A3}"/>
    <dgm:cxn modelId="{A3D25BA4-A971-41ED-B089-DE374A7C8D51}" type="presOf" srcId="{0211971A-4E4C-4A80-8D3D-D22691A4B425}" destId="{BF8FA5ED-7228-4C15-BA76-61C744E4E155}" srcOrd="0" destOrd="0" presId="urn:microsoft.com/office/officeart/2005/8/layout/lProcess1"/>
    <dgm:cxn modelId="{74F2FDFE-7B9E-45D7-B912-330262B6EEE5}" type="presOf" srcId="{88FE3291-3DF5-4BFC-ADAF-1A82433FA976}" destId="{3AD81A4B-B9B8-4F32-BAA0-D9035582CB74}" srcOrd="0" destOrd="0" presId="urn:microsoft.com/office/officeart/2005/8/layout/lProcess1"/>
    <dgm:cxn modelId="{9479A1B4-1023-4BEB-94E1-DC26FD686760}" type="presOf" srcId="{E54D0672-6625-486A-8C2C-D5310C2A0AFC}" destId="{9A3BEF2C-655B-4ECF-9C45-EDE4B315BF0C}" srcOrd="0" destOrd="0" presId="urn:microsoft.com/office/officeart/2005/8/layout/lProcess1"/>
    <dgm:cxn modelId="{14C0F088-87EA-42BF-8031-B7AAAE63C3D3}" type="presOf" srcId="{91534C4B-1138-4717-A312-B23D3E03A770}" destId="{1B52D138-12C6-44FA-84A9-63FC437D7FF6}" srcOrd="0" destOrd="0" presId="urn:microsoft.com/office/officeart/2005/8/layout/lProcess1"/>
    <dgm:cxn modelId="{608D3917-8CDC-4DE9-84CC-DA58B5BF2AA1}" type="presOf" srcId="{224E5FC4-2DE4-46EF-9F7F-984AA9C6D975}" destId="{18A1EC84-BE5C-4679-871B-8C5826CFC9F5}" srcOrd="0" destOrd="0" presId="urn:microsoft.com/office/officeart/2005/8/layout/lProcess1"/>
    <dgm:cxn modelId="{C17F0A08-4B4E-4908-BE31-05E3AA59973A}" type="presOf" srcId="{A5333483-E781-4A00-9E98-7DF80E3FACA8}" destId="{968AE4B9-562A-4E9E-B0B6-4117AC988BD9}" srcOrd="0" destOrd="0" presId="urn:microsoft.com/office/officeart/2005/8/layout/lProcess1"/>
    <dgm:cxn modelId="{F4D6FC7A-ED19-45BD-B2F7-EFE0C7C547A0}" srcId="{08CBE1EF-291F-49FF-9216-BF8D24382816}" destId="{CA939E67-7602-4D69-A2E1-5C288BF3E907}" srcOrd="3" destOrd="0" parTransId="{F4F12831-ECC8-4F62-A173-04D920F72F3B}" sibTransId="{A41E8926-6BFE-4EC7-A27E-27AC655F4303}"/>
    <dgm:cxn modelId="{F968BF31-CF87-400E-A0CF-89DA0266249D}" srcId="{631F98EA-4031-4546-82D9-417307E2D4AA}" destId="{EDEEA573-D38A-45EA-B467-27B9117C9860}" srcOrd="1" destOrd="0" parTransId="{0AA9A608-B988-4A3A-A6C3-175ABD2896B5}" sibTransId="{E0081FC8-C679-4D39-813B-39BBFDB271E9}"/>
    <dgm:cxn modelId="{DE1D0A09-23BB-4360-AF86-1DBD9FC6BF92}" srcId="{91534C4B-1138-4717-A312-B23D3E03A770}" destId="{1C63FE3F-8344-4698-A667-041A0F76FF50}" srcOrd="0" destOrd="0" parTransId="{426D3710-8EA4-450E-9949-9689F762BC7B}" sibTransId="{79D71A92-F922-4202-8947-351CB4DCBB90}"/>
    <dgm:cxn modelId="{4F0AE47B-7206-4408-8167-360C1C1B25EB}" srcId="{A5333483-E781-4A00-9E98-7DF80E3FACA8}" destId="{05775754-91B1-4D11-8A23-09347D8EEA29}" srcOrd="2" destOrd="0" parTransId="{DF8F97B8-5EDE-40ED-954D-4910C87F003C}" sibTransId="{E6642216-0A33-45B2-B865-21DA0F2D140D}"/>
    <dgm:cxn modelId="{6E271C15-7040-45B6-858C-F7FFD8D6A672}" type="presOf" srcId="{25474FEB-0F5B-4530-9B15-B677D196F721}" destId="{98050D83-4B71-4526-A15F-47B73B09E898}" srcOrd="0" destOrd="0" presId="urn:microsoft.com/office/officeart/2005/8/layout/lProcess1"/>
    <dgm:cxn modelId="{ED4BDD94-E1E4-40C3-ADBE-9C1D866A39F2}" type="presOf" srcId="{158F2CFE-34E2-4318-AF0A-2F0698C637C1}" destId="{240B0ECE-FDB1-4F36-99FF-F2323C487EFE}" srcOrd="0" destOrd="0" presId="urn:microsoft.com/office/officeart/2005/8/layout/lProcess1"/>
    <dgm:cxn modelId="{55148FEA-0EFA-44E8-BA00-CAB665FC753A}" srcId="{631F98EA-4031-4546-82D9-417307E2D4AA}" destId="{88FE3291-3DF5-4BFC-ADAF-1A82433FA976}" srcOrd="3" destOrd="0" parTransId="{7D02101A-CE2E-4BE9-85ED-30E1C4C54184}" sibTransId="{57B46689-91E8-4AFD-90D0-E9752880D724}"/>
    <dgm:cxn modelId="{4AF9EEFC-0CC7-4A43-9684-9279C847F0E1}" srcId="{08CBE1EF-291F-49FF-9216-BF8D24382816}" destId="{A2CBC3B7-75D9-469D-BDA3-6411BB1BC7DB}" srcOrd="1" destOrd="0" parTransId="{E7542E70-A21E-43B1-ABFA-1B970AD53B1A}" sibTransId="{6BE1AAEB-4927-4191-86E1-4DAAA175B91A}"/>
    <dgm:cxn modelId="{C5A0ED2E-BAAD-4EE2-BC06-C0A827D1D7E4}" type="presOf" srcId="{B0C38001-2B2A-4A7D-ABF0-3A5B26DEF34F}" destId="{657EF2F9-5595-4BD6-82C0-3C16E05EF3F3}" srcOrd="0" destOrd="0" presId="urn:microsoft.com/office/officeart/2005/8/layout/lProcess1"/>
    <dgm:cxn modelId="{C54C0D90-B3BE-48B6-ACD7-313002DEFCC2}" srcId="{631F98EA-4031-4546-82D9-417307E2D4AA}" destId="{0211971A-4E4C-4A80-8D3D-D22691A4B425}" srcOrd="2" destOrd="0" parTransId="{7B5E6B93-1A33-41E0-BD45-F760FF371E2A}" sibTransId="{50B83E3C-5D75-4D91-95D0-CAEA1ACE68C5}"/>
    <dgm:cxn modelId="{8FDFA034-4588-4A64-B8B9-1D09F6C440F9}" type="presOf" srcId="{1D479B16-C996-424D-929B-D0EC42C569D6}" destId="{CD6734AE-1061-4EDF-836C-5E608F3D66AF}" srcOrd="0" destOrd="0" presId="urn:microsoft.com/office/officeart/2005/8/layout/lProcess1"/>
    <dgm:cxn modelId="{F7963497-95F3-4E15-8AB8-24231BD8A7E9}" type="presOf" srcId="{1C63FE3F-8344-4698-A667-041A0F76FF50}" destId="{0D4DA637-48C5-4027-83CA-3801B7B635A0}" srcOrd="0" destOrd="0" presId="urn:microsoft.com/office/officeart/2005/8/layout/lProcess1"/>
    <dgm:cxn modelId="{15AE17A5-F1DE-400D-B8BC-4EFEC791563C}" type="presOf" srcId="{CA939E67-7602-4D69-A2E1-5C288BF3E907}" destId="{ECEDC40F-0ED1-4FEF-971F-36C82BEB5F39}" srcOrd="0" destOrd="0" presId="urn:microsoft.com/office/officeart/2005/8/layout/lProcess1"/>
    <dgm:cxn modelId="{A3864314-D846-48F7-AA36-6827AEA80E0C}" type="presOf" srcId="{BA7ED5E3-9F9C-4C3D-881D-6522675EB9A3}" destId="{70D87D9F-F58A-49BC-AFD3-AC2197A5A45F}" srcOrd="0" destOrd="0" presId="urn:microsoft.com/office/officeart/2005/8/layout/lProcess1"/>
    <dgm:cxn modelId="{B5D613AD-8680-4A54-9212-CB2CEB25BD5B}" type="presOf" srcId="{70A51621-76A0-4033-90F6-72CD0F7E5743}" destId="{2A8673D7-15BB-4B5F-B181-09B3E729655E}" srcOrd="0" destOrd="0" presId="urn:microsoft.com/office/officeart/2005/8/layout/lProcess1"/>
    <dgm:cxn modelId="{E0C96B15-56F4-4ADA-A1AB-2EB1CE3FBB7C}" type="presOf" srcId="{426D3710-8EA4-450E-9949-9689F762BC7B}" destId="{259BB797-E452-40BA-A18C-0BA8ECE9ED7F}" srcOrd="0" destOrd="0" presId="urn:microsoft.com/office/officeart/2005/8/layout/lProcess1"/>
    <dgm:cxn modelId="{4114244D-D555-43F9-BCC2-AA9803A02A86}" srcId="{744FF24C-69D0-4EB4-984D-AF4738F5E9C8}" destId="{158F2CFE-34E2-4318-AF0A-2F0698C637C1}" srcOrd="2" destOrd="0" parTransId="{F88B8E6B-8880-49B4-9828-A4BC3FDC0B39}" sibTransId="{8C4AB4C0-B241-4996-AB9D-FF12356DAE8C}"/>
    <dgm:cxn modelId="{0514B719-3408-4138-BC77-12739974BE52}" type="presOf" srcId="{A2CBC3B7-75D9-469D-BDA3-6411BB1BC7DB}" destId="{916DFFB0-1678-4D3B-9DF3-60DA56BDEAAB}" srcOrd="0" destOrd="0" presId="urn:microsoft.com/office/officeart/2005/8/layout/lProcess1"/>
    <dgm:cxn modelId="{B4499774-C79D-4547-BBBB-8279D6B452ED}" srcId="{A2CBC3B7-75D9-469D-BDA3-6411BB1BC7DB}" destId="{9F188D8E-258A-4833-8DA2-D98DB84EC810}" srcOrd="1" destOrd="0" parTransId="{A7BBE77B-AE2B-44A4-B4C8-16A9DF095E11}" sibTransId="{3CD54928-904C-4C6C-AA97-364D74CAEE94}"/>
    <dgm:cxn modelId="{B455F964-1CEA-45FE-9709-16BD56FAE296}" srcId="{CA939E67-7602-4D69-A2E1-5C288BF3E907}" destId="{F0A9532A-78FC-4563-A1B4-B153B7F33269}" srcOrd="1" destOrd="0" parTransId="{C3732B52-191A-423E-9BD7-A8DDC63E7245}" sibTransId="{DD68E243-693F-40C0-BF79-8D01E259A50E}"/>
    <dgm:cxn modelId="{AFEACD29-9209-4781-877B-E0BFDF5EB007}" type="presOf" srcId="{08CBE1EF-291F-49FF-9216-BF8D24382816}" destId="{9F2717B7-3380-4165-890D-62CC02ECD9AA}" srcOrd="0" destOrd="0" presId="urn:microsoft.com/office/officeart/2005/8/layout/lProcess1"/>
    <dgm:cxn modelId="{47AD28D5-DD5E-4BC6-83AE-3B8DD7F8EDCE}" srcId="{08CBE1EF-291F-49FF-9216-BF8D24382816}" destId="{631F98EA-4031-4546-82D9-417307E2D4AA}" srcOrd="5" destOrd="0" parTransId="{4E623B10-5821-4FD0-AEE1-F869DF0B2B3A}" sibTransId="{C416B93F-4C12-445C-9BF3-1FDCCA5D402F}"/>
    <dgm:cxn modelId="{CAEF7E68-EFE1-49E9-85B5-894079661F9C}" type="presOf" srcId="{2D843B6B-DA4A-4C7D-8445-F9D1E0F50C06}" destId="{598A6816-5905-4C63-9DC3-FC1AE33AFD56}" srcOrd="0" destOrd="0" presId="urn:microsoft.com/office/officeart/2005/8/layout/lProcess1"/>
    <dgm:cxn modelId="{F41EAFFF-15A1-4123-99E2-8494E8031022}" srcId="{08CBE1EF-291F-49FF-9216-BF8D24382816}" destId="{91534C4B-1138-4717-A312-B23D3E03A770}" srcOrd="4" destOrd="0" parTransId="{6F3D7703-D1B5-4B37-8C2F-35424804041C}" sibTransId="{17D8CA5B-E7C0-4450-9B5C-2A675B3AEC97}"/>
    <dgm:cxn modelId="{A7E29451-6F86-46F7-9626-B07D0B9814C2}" type="presOf" srcId="{78E686A3-0F90-4C0E-A04F-203C038FDAFD}" destId="{B89F1001-07BA-4B7A-9051-8FB2C0F8EA28}" srcOrd="0" destOrd="0" presId="urn:microsoft.com/office/officeart/2005/8/layout/lProcess1"/>
    <dgm:cxn modelId="{1A091199-AA1E-40A3-BF24-28FE28F24BFE}" type="presOf" srcId="{C822E28B-F95D-4CBA-9D31-3185629CBB00}" destId="{DDAE3AD4-0EF6-4185-A134-DB95B445BE8A}" srcOrd="0" destOrd="0" presId="urn:microsoft.com/office/officeart/2005/8/layout/lProcess1"/>
    <dgm:cxn modelId="{B4DE572F-2E3C-49A8-85EA-78DAF1FB5703}" type="presOf" srcId="{9F188D8E-258A-4833-8DA2-D98DB84EC810}" destId="{5BC2BF60-E6BD-4B63-B451-8CE0C60F880A}" srcOrd="0" destOrd="0" presId="urn:microsoft.com/office/officeart/2005/8/layout/lProcess1"/>
    <dgm:cxn modelId="{F8D0446F-CCDA-4FFF-ABAC-7CD7F842EA6A}" type="presOf" srcId="{0D0E48F9-D7D6-4B77-99AB-5E7E8C935518}" destId="{64F45301-7B43-47CE-B46A-8A3156A19C9F}" srcOrd="0" destOrd="0" presId="urn:microsoft.com/office/officeart/2005/8/layout/lProcess1"/>
    <dgm:cxn modelId="{BDA6858A-65AC-47A4-BDCC-BFCEDF14631D}" srcId="{CA939E67-7602-4D69-A2E1-5C288BF3E907}" destId="{2D843B6B-DA4A-4C7D-8445-F9D1E0F50C06}" srcOrd="0" destOrd="0" parTransId="{B0C38001-2B2A-4A7D-ABF0-3A5B26DEF34F}" sibTransId="{8418CAAA-CD4A-46E4-B98E-FA5DBB181758}"/>
    <dgm:cxn modelId="{DE6DBF97-A35D-4517-A2F0-28831095D040}" type="presOf" srcId="{8418CAAA-CD4A-46E4-B98E-FA5DBB181758}" destId="{E88E8A3D-4DE4-4DDC-8096-E2CB8C30C0D2}" srcOrd="0" destOrd="0" presId="urn:microsoft.com/office/officeart/2005/8/layout/lProcess1"/>
    <dgm:cxn modelId="{924CDADD-4C94-4433-98B2-1FBBC9DE8639}" type="presOf" srcId="{FBEF9470-08CC-477F-B838-E0D771C67E35}" destId="{EBA5B0C2-39EA-49EF-A580-FF0B0787A7B0}" srcOrd="0" destOrd="0" presId="urn:microsoft.com/office/officeart/2005/8/layout/lProcess1"/>
    <dgm:cxn modelId="{7E3BF1C9-BA1D-4E6C-A1A6-AB7C3043C529}" srcId="{631F98EA-4031-4546-82D9-417307E2D4AA}" destId="{5FF42AD8-D032-443B-9E2C-E57FC5ADE282}" srcOrd="0" destOrd="0" parTransId="{70A51621-76A0-4033-90F6-72CD0F7E5743}" sibTransId="{0D0E48F9-D7D6-4B77-99AB-5E7E8C935518}"/>
    <dgm:cxn modelId="{6122C297-1EB2-4063-9A32-4321A437D9CF}" type="presOf" srcId="{05775754-91B1-4D11-8A23-09347D8EEA29}" destId="{E4164011-35BA-451D-BAAE-DD51DA846860}" srcOrd="0" destOrd="0" presId="urn:microsoft.com/office/officeart/2005/8/layout/lProcess1"/>
    <dgm:cxn modelId="{F56F0838-D9A9-40E0-9AD3-EBBEBCE77754}" srcId="{08CBE1EF-291F-49FF-9216-BF8D24382816}" destId="{A5333483-E781-4A00-9E98-7DF80E3FACA8}" srcOrd="2" destOrd="0" parTransId="{F0120162-D28D-41B6-A5C8-623FD98EA1E4}" sibTransId="{EC295865-BC50-4F6C-A82F-5E86EBA6E3C2}"/>
    <dgm:cxn modelId="{8B8B6D21-804B-4228-858D-B2B12BC86413}" type="presOf" srcId="{FEEA06EF-412E-420A-B7F0-2EA146B28E6F}" destId="{4EC43152-D9CC-4791-874A-A26DD4FA1BF9}" srcOrd="0" destOrd="0" presId="urn:microsoft.com/office/officeart/2005/8/layout/lProcess1"/>
    <dgm:cxn modelId="{8E5CEB70-E198-4CE8-8319-E8D9774ED1A2}" type="presParOf" srcId="{9F2717B7-3380-4165-890D-62CC02ECD9AA}" destId="{A87F66D8-A15C-4546-ADBE-B58B224F8DDB}" srcOrd="0" destOrd="0" presId="urn:microsoft.com/office/officeart/2005/8/layout/lProcess1"/>
    <dgm:cxn modelId="{8EBD110B-9200-49A9-A097-60D0BD247D71}" type="presParOf" srcId="{A87F66D8-A15C-4546-ADBE-B58B224F8DDB}" destId="{C7211971-B484-4A90-817C-9C127CAB119B}" srcOrd="0" destOrd="0" presId="urn:microsoft.com/office/officeart/2005/8/layout/lProcess1"/>
    <dgm:cxn modelId="{79355313-0DCC-46C7-A09D-9C4460917AEC}" type="presParOf" srcId="{A87F66D8-A15C-4546-ADBE-B58B224F8DDB}" destId="{9A3BEF2C-655B-4ECF-9C45-EDE4B315BF0C}" srcOrd="1" destOrd="0" presId="urn:microsoft.com/office/officeart/2005/8/layout/lProcess1"/>
    <dgm:cxn modelId="{764C5779-7BD7-47E0-877C-0E56C5FDDE36}" type="presParOf" srcId="{A87F66D8-A15C-4546-ADBE-B58B224F8DDB}" destId="{EBA5B0C2-39EA-49EF-A580-FF0B0787A7B0}" srcOrd="2" destOrd="0" presId="urn:microsoft.com/office/officeart/2005/8/layout/lProcess1"/>
    <dgm:cxn modelId="{87E32225-1284-4626-BB03-603D45735A65}" type="presParOf" srcId="{A87F66D8-A15C-4546-ADBE-B58B224F8DDB}" destId="{DDAE3AD4-0EF6-4185-A134-DB95B445BE8A}" srcOrd="3" destOrd="0" presId="urn:microsoft.com/office/officeart/2005/8/layout/lProcess1"/>
    <dgm:cxn modelId="{AC16AFF9-FFF4-4C0F-8B47-618E73F7EBF1}" type="presParOf" srcId="{A87F66D8-A15C-4546-ADBE-B58B224F8DDB}" destId="{18A1EC84-BE5C-4679-871B-8C5826CFC9F5}" srcOrd="4" destOrd="0" presId="urn:microsoft.com/office/officeart/2005/8/layout/lProcess1"/>
    <dgm:cxn modelId="{11733493-CCD6-456E-B730-067BDC5EE74C}" type="presParOf" srcId="{A87F66D8-A15C-4546-ADBE-B58B224F8DDB}" destId="{4EC43152-D9CC-4791-874A-A26DD4FA1BF9}" srcOrd="5" destOrd="0" presId="urn:microsoft.com/office/officeart/2005/8/layout/lProcess1"/>
    <dgm:cxn modelId="{60BBB7FF-1C45-4C4A-A1B3-67B1B0067E24}" type="presParOf" srcId="{A87F66D8-A15C-4546-ADBE-B58B224F8DDB}" destId="{240B0ECE-FDB1-4F36-99FF-F2323C487EFE}" srcOrd="6" destOrd="0" presId="urn:microsoft.com/office/officeart/2005/8/layout/lProcess1"/>
    <dgm:cxn modelId="{0A657309-8707-45C7-9967-4752ED30BF40}" type="presParOf" srcId="{9F2717B7-3380-4165-890D-62CC02ECD9AA}" destId="{A51962A6-73C0-4EEF-B37E-3F0595B48498}" srcOrd="1" destOrd="0" presId="urn:microsoft.com/office/officeart/2005/8/layout/lProcess1"/>
    <dgm:cxn modelId="{518CE5A3-B688-4CB8-A0D0-DFCEC831909D}" type="presParOf" srcId="{9F2717B7-3380-4165-890D-62CC02ECD9AA}" destId="{12E3937F-7C39-4F71-9BBC-F313638A0C0B}" srcOrd="2" destOrd="0" presId="urn:microsoft.com/office/officeart/2005/8/layout/lProcess1"/>
    <dgm:cxn modelId="{5C0E573B-8585-495C-9AE6-94C35112C278}" type="presParOf" srcId="{12E3937F-7C39-4F71-9BBC-F313638A0C0B}" destId="{916DFFB0-1678-4D3B-9DF3-60DA56BDEAAB}" srcOrd="0" destOrd="0" presId="urn:microsoft.com/office/officeart/2005/8/layout/lProcess1"/>
    <dgm:cxn modelId="{B445EF0F-41D7-4AFA-8030-A78140BCC9FE}" type="presParOf" srcId="{12E3937F-7C39-4F71-9BBC-F313638A0C0B}" destId="{C8B657BD-1C18-4C49-B13C-C6B9FFCA2F98}" srcOrd="1" destOrd="0" presId="urn:microsoft.com/office/officeart/2005/8/layout/lProcess1"/>
    <dgm:cxn modelId="{F97FA2B9-E219-480A-9254-5501D7E8AE61}" type="presParOf" srcId="{12E3937F-7C39-4F71-9BBC-F313638A0C0B}" destId="{C34A9751-E0D2-4AC0-9476-7C8B882B4D8A}" srcOrd="2" destOrd="0" presId="urn:microsoft.com/office/officeart/2005/8/layout/lProcess1"/>
    <dgm:cxn modelId="{0155594F-982B-4CEE-96D8-227600C7732F}" type="presParOf" srcId="{12E3937F-7C39-4F71-9BBC-F313638A0C0B}" destId="{70D87D9F-F58A-49BC-AFD3-AC2197A5A45F}" srcOrd="3" destOrd="0" presId="urn:microsoft.com/office/officeart/2005/8/layout/lProcess1"/>
    <dgm:cxn modelId="{89E97AF2-C557-4154-B510-D69DD3BBD37A}" type="presParOf" srcId="{12E3937F-7C39-4F71-9BBC-F313638A0C0B}" destId="{5BC2BF60-E6BD-4B63-B451-8CE0C60F880A}" srcOrd="4" destOrd="0" presId="urn:microsoft.com/office/officeart/2005/8/layout/lProcess1"/>
    <dgm:cxn modelId="{470931E5-287D-45EF-8338-B0F983D0E596}" type="presParOf" srcId="{9F2717B7-3380-4165-890D-62CC02ECD9AA}" destId="{5DA6E681-6905-4019-815F-7F075B200E2F}" srcOrd="3" destOrd="0" presId="urn:microsoft.com/office/officeart/2005/8/layout/lProcess1"/>
    <dgm:cxn modelId="{8881E6E1-B10A-43CE-9C3A-A9E7F8FAF9A2}" type="presParOf" srcId="{9F2717B7-3380-4165-890D-62CC02ECD9AA}" destId="{6F5A80F0-C5A2-4A77-9F20-8FE703CC5751}" srcOrd="4" destOrd="0" presId="urn:microsoft.com/office/officeart/2005/8/layout/lProcess1"/>
    <dgm:cxn modelId="{32F3A15B-D742-4E46-BEEF-9120C5D7BD34}" type="presParOf" srcId="{6F5A80F0-C5A2-4A77-9F20-8FE703CC5751}" destId="{968AE4B9-562A-4E9E-B0B6-4117AC988BD9}" srcOrd="0" destOrd="0" presId="urn:microsoft.com/office/officeart/2005/8/layout/lProcess1"/>
    <dgm:cxn modelId="{198C048F-FB97-43D5-9519-50A18685E2DD}" type="presParOf" srcId="{6F5A80F0-C5A2-4A77-9F20-8FE703CC5751}" destId="{F5349D68-19FF-497B-B5FA-41A56FE5935E}" srcOrd="1" destOrd="0" presId="urn:microsoft.com/office/officeart/2005/8/layout/lProcess1"/>
    <dgm:cxn modelId="{5EDD67A7-3C88-43E9-8058-1BF37BD1526A}" type="presParOf" srcId="{6F5A80F0-C5A2-4A77-9F20-8FE703CC5751}" destId="{98050D83-4B71-4526-A15F-47B73B09E898}" srcOrd="2" destOrd="0" presId="urn:microsoft.com/office/officeart/2005/8/layout/lProcess1"/>
    <dgm:cxn modelId="{8EB7F4B4-2604-4E28-BFFE-F9EAFFF0B7B7}" type="presParOf" srcId="{6F5A80F0-C5A2-4A77-9F20-8FE703CC5751}" destId="{B89F1001-07BA-4B7A-9051-8FB2C0F8EA28}" srcOrd="3" destOrd="0" presId="urn:microsoft.com/office/officeart/2005/8/layout/lProcess1"/>
    <dgm:cxn modelId="{67B382D3-B0FC-4A8C-BA08-52ECA02A8EA3}" type="presParOf" srcId="{6F5A80F0-C5A2-4A77-9F20-8FE703CC5751}" destId="{CD6734AE-1061-4EDF-836C-5E608F3D66AF}" srcOrd="4" destOrd="0" presId="urn:microsoft.com/office/officeart/2005/8/layout/lProcess1"/>
    <dgm:cxn modelId="{34F68C29-E6AA-4721-BACC-197CE3DB83C4}" type="presParOf" srcId="{6F5A80F0-C5A2-4A77-9F20-8FE703CC5751}" destId="{306C3070-2537-49CF-988F-4CAC875E58D5}" srcOrd="5" destOrd="0" presId="urn:microsoft.com/office/officeart/2005/8/layout/lProcess1"/>
    <dgm:cxn modelId="{790F2E0F-13F4-4DC9-96D4-0D141BB0A0F6}" type="presParOf" srcId="{6F5A80F0-C5A2-4A77-9F20-8FE703CC5751}" destId="{E4164011-35BA-451D-BAAE-DD51DA846860}" srcOrd="6" destOrd="0" presId="urn:microsoft.com/office/officeart/2005/8/layout/lProcess1"/>
    <dgm:cxn modelId="{20FC335F-8055-4D3F-A5DF-7C47B3824BC2}" type="presParOf" srcId="{9F2717B7-3380-4165-890D-62CC02ECD9AA}" destId="{E5453311-E7C3-4824-A96A-AED5EADAB006}" srcOrd="5" destOrd="0" presId="urn:microsoft.com/office/officeart/2005/8/layout/lProcess1"/>
    <dgm:cxn modelId="{476DEA70-022B-4B79-8481-2690F3EF5AFE}" type="presParOf" srcId="{9F2717B7-3380-4165-890D-62CC02ECD9AA}" destId="{D58C760E-C616-44E7-83AF-DC2BE50DC557}" srcOrd="6" destOrd="0" presId="urn:microsoft.com/office/officeart/2005/8/layout/lProcess1"/>
    <dgm:cxn modelId="{7986B95E-412A-4B83-A8AF-1233994DAB05}" type="presParOf" srcId="{D58C760E-C616-44E7-83AF-DC2BE50DC557}" destId="{ECEDC40F-0ED1-4FEF-971F-36C82BEB5F39}" srcOrd="0" destOrd="0" presId="urn:microsoft.com/office/officeart/2005/8/layout/lProcess1"/>
    <dgm:cxn modelId="{4E95B2E0-327C-490B-98C3-2CE6156C23E0}" type="presParOf" srcId="{D58C760E-C616-44E7-83AF-DC2BE50DC557}" destId="{657EF2F9-5595-4BD6-82C0-3C16E05EF3F3}" srcOrd="1" destOrd="0" presId="urn:microsoft.com/office/officeart/2005/8/layout/lProcess1"/>
    <dgm:cxn modelId="{4B072281-19DD-4DE7-B971-F8209B1DAED0}" type="presParOf" srcId="{D58C760E-C616-44E7-83AF-DC2BE50DC557}" destId="{598A6816-5905-4C63-9DC3-FC1AE33AFD56}" srcOrd="2" destOrd="0" presId="urn:microsoft.com/office/officeart/2005/8/layout/lProcess1"/>
    <dgm:cxn modelId="{09BC1409-4B48-4DE8-83B6-92247343994C}" type="presParOf" srcId="{D58C760E-C616-44E7-83AF-DC2BE50DC557}" destId="{E88E8A3D-4DE4-4DDC-8096-E2CB8C30C0D2}" srcOrd="3" destOrd="0" presId="urn:microsoft.com/office/officeart/2005/8/layout/lProcess1"/>
    <dgm:cxn modelId="{C641BEB1-2412-4447-AAB4-EE8E2150573F}" type="presParOf" srcId="{D58C760E-C616-44E7-83AF-DC2BE50DC557}" destId="{48B96856-BD59-499B-9468-830BFD6D1B14}" srcOrd="4" destOrd="0" presId="urn:microsoft.com/office/officeart/2005/8/layout/lProcess1"/>
    <dgm:cxn modelId="{C888BEA6-5CA1-4949-B175-87CF2D8AA451}" type="presParOf" srcId="{9F2717B7-3380-4165-890D-62CC02ECD9AA}" destId="{507EDC4F-60C3-4D56-B4CA-142B7C12AE0C}" srcOrd="7" destOrd="0" presId="urn:microsoft.com/office/officeart/2005/8/layout/lProcess1"/>
    <dgm:cxn modelId="{703D62D1-7B20-4096-96B8-D0B5DCB2D456}" type="presParOf" srcId="{9F2717B7-3380-4165-890D-62CC02ECD9AA}" destId="{38462BFE-E742-45AD-B12E-2CB4A84CFAC6}" srcOrd="8" destOrd="0" presId="urn:microsoft.com/office/officeart/2005/8/layout/lProcess1"/>
    <dgm:cxn modelId="{66FFA04D-8F4F-41D4-B313-0A8690E3C4A8}" type="presParOf" srcId="{38462BFE-E742-45AD-B12E-2CB4A84CFAC6}" destId="{1B52D138-12C6-44FA-84A9-63FC437D7FF6}" srcOrd="0" destOrd="0" presId="urn:microsoft.com/office/officeart/2005/8/layout/lProcess1"/>
    <dgm:cxn modelId="{9F1CBD51-F3BC-4E14-9AB6-A0380D002538}" type="presParOf" srcId="{38462BFE-E742-45AD-B12E-2CB4A84CFAC6}" destId="{259BB797-E452-40BA-A18C-0BA8ECE9ED7F}" srcOrd="1" destOrd="0" presId="urn:microsoft.com/office/officeart/2005/8/layout/lProcess1"/>
    <dgm:cxn modelId="{31E9D7F7-8D60-4F2B-B4A3-F3FEB895040C}" type="presParOf" srcId="{38462BFE-E742-45AD-B12E-2CB4A84CFAC6}" destId="{0D4DA637-48C5-4027-83CA-3801B7B635A0}" srcOrd="2" destOrd="0" presId="urn:microsoft.com/office/officeart/2005/8/layout/lProcess1"/>
    <dgm:cxn modelId="{37E8ED42-40B5-4342-BC6B-344FD1DC1FE9}" type="presParOf" srcId="{9F2717B7-3380-4165-890D-62CC02ECD9AA}" destId="{0DD66011-C66B-41A7-BF3F-078D17E3F079}" srcOrd="9" destOrd="0" presId="urn:microsoft.com/office/officeart/2005/8/layout/lProcess1"/>
    <dgm:cxn modelId="{F675177A-9714-4FA6-A249-2106DB55DD5E}" type="presParOf" srcId="{9F2717B7-3380-4165-890D-62CC02ECD9AA}" destId="{D1691D58-7D5C-4F22-89F6-F1E1DC6F212A}" srcOrd="10" destOrd="0" presId="urn:microsoft.com/office/officeart/2005/8/layout/lProcess1"/>
    <dgm:cxn modelId="{21C79D95-C66B-4A5D-A82E-F63A3A9FF700}" type="presParOf" srcId="{D1691D58-7D5C-4F22-89F6-F1E1DC6F212A}" destId="{DCEB2D3F-B942-4891-B99D-17A59933F586}" srcOrd="0" destOrd="0" presId="urn:microsoft.com/office/officeart/2005/8/layout/lProcess1"/>
    <dgm:cxn modelId="{15E462D3-8F93-4D7A-A54C-BA06C6447115}" type="presParOf" srcId="{D1691D58-7D5C-4F22-89F6-F1E1DC6F212A}" destId="{2A8673D7-15BB-4B5F-B181-09B3E729655E}" srcOrd="1" destOrd="0" presId="urn:microsoft.com/office/officeart/2005/8/layout/lProcess1"/>
    <dgm:cxn modelId="{71891B1E-E1B1-4E3D-89BA-C1F7AC4F5C8B}" type="presParOf" srcId="{D1691D58-7D5C-4F22-89F6-F1E1DC6F212A}" destId="{11AAAB05-6556-46C4-A229-104F56D6B44E}" srcOrd="2" destOrd="0" presId="urn:microsoft.com/office/officeart/2005/8/layout/lProcess1"/>
    <dgm:cxn modelId="{8C3121DE-C11E-4C98-A939-407054F6E468}" type="presParOf" srcId="{D1691D58-7D5C-4F22-89F6-F1E1DC6F212A}" destId="{64F45301-7B43-47CE-B46A-8A3156A19C9F}" srcOrd="3" destOrd="0" presId="urn:microsoft.com/office/officeart/2005/8/layout/lProcess1"/>
    <dgm:cxn modelId="{103E0078-2086-4FDF-9767-50593090571B}" type="presParOf" srcId="{D1691D58-7D5C-4F22-89F6-F1E1DC6F212A}" destId="{B49923C6-9D8C-4886-B8D1-0E1E45C7F349}" srcOrd="4" destOrd="0" presId="urn:microsoft.com/office/officeart/2005/8/layout/lProcess1"/>
    <dgm:cxn modelId="{1DE1BDCF-1D1D-4C68-903E-8FCCB4C180CE}" type="presParOf" srcId="{D1691D58-7D5C-4F22-89F6-F1E1DC6F212A}" destId="{2C1CA3F1-2CF8-4D6A-AB7E-26A1ADD88D35}" srcOrd="5" destOrd="0" presId="urn:microsoft.com/office/officeart/2005/8/layout/lProcess1"/>
    <dgm:cxn modelId="{33ECC4BA-F81C-40D1-8E6D-F8B4D2A26494}" type="presParOf" srcId="{D1691D58-7D5C-4F22-89F6-F1E1DC6F212A}" destId="{BF8FA5ED-7228-4C15-BA76-61C744E4E155}" srcOrd="6" destOrd="0" presId="urn:microsoft.com/office/officeart/2005/8/layout/lProcess1"/>
    <dgm:cxn modelId="{F580F430-80D0-467F-9BF4-F50023E30563}" type="presParOf" srcId="{D1691D58-7D5C-4F22-89F6-F1E1DC6F212A}" destId="{F452A3A4-ACD5-4836-B618-A0D3595B2609}" srcOrd="7" destOrd="0" presId="urn:microsoft.com/office/officeart/2005/8/layout/lProcess1"/>
    <dgm:cxn modelId="{4FCC8B98-C6F2-4914-B038-053B3B448940}" type="presParOf" srcId="{D1691D58-7D5C-4F22-89F6-F1E1DC6F212A}" destId="{3AD81A4B-B9B8-4F32-BAA0-D9035582CB74}" srcOrd="8" destOrd="0" presId="urn:microsoft.com/office/officeart/2005/8/layout/lProcess1"/>
  </dgm:cxnLst>
  <dgm:bg>
    <a:effectLst>
      <a:outerShdw blurRad="76200" dist="12700" dir="8100000" sy="-23000" kx="800400" algn="br" rotWithShape="0">
        <a:prstClr val="black">
          <a:alpha val="20000"/>
        </a:prstClr>
      </a:outerShdw>
    </a:effectLst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64E0B-48D8-4403-928E-C7326521DAE7}" type="datetimeFigureOut">
              <a:rPr lang="pt-BR" smtClean="0"/>
              <a:t>23/10/2008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577B0-C118-42AF-A3EA-95046379E66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577B0-C118-42AF-A3EA-95046379E66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E2003D-53D3-4187-A83F-C8CB924D4CBF}" type="datetimeFigureOut">
              <a:rPr lang="pt-BR" smtClean="0"/>
              <a:pPr/>
              <a:t>23/10/2008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4F951A-82DA-4748-B955-592992A29E0C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1907381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</p:grpSp>
      <p:graphicFrame>
        <p:nvGraphicFramePr>
          <p:cNvPr id="8" name="Diagrama 7"/>
          <p:cNvGraphicFramePr/>
          <p:nvPr/>
        </p:nvGraphicFramePr>
        <p:xfrm>
          <a:off x="285720" y="1214422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1907381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  <a:latin typeface="+mj-lt"/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289669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Apresentação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318927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Documentação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2554674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err="1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Cronogrma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5101012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Tecnologias Empregadas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5355312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Dificuldades Encontradas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1988429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Entregas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/>
        </p:nvGraphicFramePr>
        <p:xfrm>
          <a:off x="285720" y="2143116"/>
          <a:ext cx="8572560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428596" y="1571612"/>
            <a:ext cx="1928541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2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Release 1</a:t>
            </a:r>
            <a:endParaRPr lang="pt-BR" sz="32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8"/>
          <p:cNvGrpSpPr/>
          <p:nvPr/>
        </p:nvGrpSpPr>
        <p:grpSpPr>
          <a:xfrm>
            <a:off x="500034" y="357166"/>
            <a:ext cx="8215370" cy="923330"/>
            <a:chOff x="500034" y="357166"/>
            <a:chExt cx="8215370" cy="923330"/>
          </a:xfrm>
        </p:grpSpPr>
        <p:sp>
          <p:nvSpPr>
            <p:cNvPr id="4" name="Retângulo 3"/>
            <p:cNvSpPr/>
            <p:nvPr/>
          </p:nvSpPr>
          <p:spPr>
            <a:xfrm>
              <a:off x="500034" y="357166"/>
              <a:ext cx="221143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pt-BR" sz="5400" b="1" cap="all" spc="0" dirty="0" err="1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Bpad</a:t>
              </a:r>
              <a:r>
                <a:rPr lang="pt-BR" sz="54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 </a:t>
              </a:r>
              <a:endParaRPr lang="pt-BR" sz="54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500298" y="716443"/>
              <a:ext cx="6215106" cy="40011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pt-BR" sz="2000" b="1" cap="all" spc="0" dirty="0" smtClean="0">
                  <a:ln w="0"/>
                  <a:solidFill>
                    <a:srgbClr val="90F319"/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Boletim de produção Ambulatorial</a:t>
              </a:r>
              <a:endParaRPr lang="pt-BR" sz="2000" b="1" cap="all" spc="0" dirty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6" name="Retângulo 5"/>
          <p:cNvSpPr/>
          <p:nvPr/>
        </p:nvSpPr>
        <p:spPr>
          <a:xfrm>
            <a:off x="2786050" y="3071810"/>
            <a:ext cx="3762569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all" spc="0" dirty="0" smtClean="0">
                <a:ln w="0"/>
                <a:solidFill>
                  <a:srgbClr val="90F319"/>
                </a:soli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Obrigado !</a:t>
            </a:r>
            <a:endParaRPr lang="pt-BR" sz="5400" b="1" cap="all" spc="0" dirty="0">
              <a:ln w="0"/>
              <a:solidFill>
                <a:srgbClr val="90F319"/>
              </a:soli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400</TotalTime>
  <Words>252</Words>
  <Application>Microsoft Office PowerPoint</Application>
  <PresentationFormat>Apresentação na tela (4:3)</PresentationFormat>
  <Paragraphs>121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</dc:creator>
  <cp:lastModifiedBy>George</cp:lastModifiedBy>
  <cp:revision>34</cp:revision>
  <dcterms:created xsi:type="dcterms:W3CDTF">2008-10-22T15:33:07Z</dcterms:created>
  <dcterms:modified xsi:type="dcterms:W3CDTF">2008-10-24T01:01:37Z</dcterms:modified>
</cp:coreProperties>
</file>