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972A-DA06-4E59-84CA-09C5C9367947}" type="datetimeFigureOut">
              <a:rPr lang="pt-BR" smtClean="0"/>
              <a:t>26/09/2008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4F39-AD5C-4C0F-B7ED-85CA5E15F05F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2E777-8C5D-4A36-A6C0-2594E8BCD232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0FA96-2508-453F-90AC-C70122A417B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CA70-99FC-4597-85FD-BAE1BA7B3F42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B404-1BAB-4AD9-81EF-88986D40A87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AE6CE-459B-434B-A525-9E11B69582C6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DE579-3BE7-4B62-803A-0D04C8061AF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22B6-32F4-4902-9C76-A1D5F0F4A27D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AE3E-24F3-4304-AFCA-3C2D8F5D541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FDD7-CFC6-4B23-864A-DF87C4A67AB6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C3C7-23FF-4071-A74A-ACFAC78F1A2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2542E-8855-44C7-BA8D-13694C0252D8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E69D-4B42-41AC-A82D-8189BD11A2E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191CD-9BF1-4C80-A152-F98583663AE0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C3C-53FD-415D-A806-EEE034C77D9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4EBF7-D19C-442C-8340-84597392D068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326A3-B689-49EA-85AF-F2E7C4A09A74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B413F-7367-4BEE-ABB4-5999B9259810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4D0F-B4E2-446A-8717-8D3781F2809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C3725-452A-46BB-86FF-41092E558AB9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74F96-0C67-4062-8D4B-158D095EE29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C83AE-7F15-44D5-9F26-98F385C07383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185A-5F10-4FC2-AC92-8338FF19701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3369E1-A12B-4490-B68D-2B38010487AF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6D8F52-18BF-40C2-A728-FFF252CD084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PM-DOCS/Vis&#227;o_BPA.doc" TargetMode="External"/><Relationship Id="rId2" Type="http://schemas.openxmlformats.org/officeDocument/2006/relationships/hyperlink" Target="http://pt.wikipedia.org/wiki/Stakeho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PM-DOCS/TermoAberturaProjeto_BPAD.do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PM-DOCS/DeclaracaoEscopoProjeto_v1_BPAD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PM-DOCS/DocumentoDeRequisitos_BPAD.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59484-187C-4272-A157-B126E16CF02F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0FA96-2508-453F-90AC-C70122A417B0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57158" y="357166"/>
            <a:ext cx="4480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BPA Digital</a:t>
            </a:r>
            <a:endParaRPr lang="pt-B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3372" y="3286124"/>
            <a:ext cx="42306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Documentação</a:t>
            </a:r>
            <a:endParaRPr lang="en-US" sz="24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4810" y="1857364"/>
            <a:ext cx="43320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Equipe Target</a:t>
            </a:r>
            <a:endParaRPr lang="pt-BR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14942" y="4286256"/>
            <a:ext cx="29289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Visão, TAP, DEP, DR</a:t>
            </a:r>
            <a:endParaRPr lang="en-US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500034" y="1500174"/>
            <a:ext cx="8229600" cy="4951427"/>
          </a:xfrm>
          <a:noFill/>
          <a:ln>
            <a:noFill/>
          </a:ln>
        </p:spPr>
        <p:txBody>
          <a:bodyPr/>
          <a:lstStyle/>
          <a:p>
            <a:pPr algn="just">
              <a:lnSpc>
                <a:spcPct val="80000"/>
              </a:lnSpc>
            </a:pPr>
            <a:endParaRPr lang="pt-BR" sz="20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endParaRPr lang="pt-BR" sz="20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Artefato </a:t>
            </a: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que facilita a análise de um projeto, sendo de grande relevância durante as primeiras fases, permitindo a captura de todas as perspectivas que o sistema pode abranger</a:t>
            </a:r>
            <a:r>
              <a:rPr lang="pt-B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pt-B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Proporciona uma visão comum das necessidades e desafios que </a:t>
            </a: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2" tooltip="Stakeholder"/>
              </a:rPr>
              <a:t>stakeholders</a:t>
            </a: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 e engenheiros irão enrfrentar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Assegura a viabilidade do projeto.</a:t>
            </a:r>
          </a:p>
          <a:p>
            <a:pPr algn="just">
              <a:lnSpc>
                <a:spcPct val="80000"/>
              </a:lnSpc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Proporciona </a:t>
            </a: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uma visão mais tangível do que o produto final virá a ser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Documents">
            <a:hlinkClick r:id="rId3" action="ppaction://hlinkfile"/>
          </p:cNvPr>
          <p:cNvSpPr>
            <a:spLocks noEditPoints="1" noChangeArrowheads="1"/>
          </p:cNvSpPr>
          <p:nvPr/>
        </p:nvSpPr>
        <p:spPr bwMode="auto">
          <a:xfrm>
            <a:off x="7643835" y="5786454"/>
            <a:ext cx="500066" cy="800101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A87C8-D53B-4E8F-B240-F0BE2DA64659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EAE3E-24F3-4304-AFCA-3C2D8F5D541F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285720" y="0"/>
            <a:ext cx="868314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DVP</a:t>
            </a:r>
            <a:b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Documento de Visão do Projeto</a:t>
            </a:r>
            <a:endParaRPr lang="pt-B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425769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>
              <a:lnSpc>
                <a:spcPct val="80000"/>
              </a:lnSpc>
              <a:buNone/>
            </a:pP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Artefato </a:t>
            </a: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que autoriza formalmente o projeto. </a:t>
            </a: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Ele concede ao gerente a autoridade para utilizar os recursos da empresa na execução das atividades do projeto</a:t>
            </a:r>
            <a:r>
              <a:rPr lang="pt-BR" sz="20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104" name="Documents">
            <a:hlinkClick r:id="rId2" action="ppaction://hlinkfile"/>
          </p:cNvPr>
          <p:cNvSpPr>
            <a:spLocks noEditPoints="1" noChangeArrowheads="1"/>
          </p:cNvSpPr>
          <p:nvPr/>
        </p:nvSpPr>
        <p:spPr bwMode="auto">
          <a:xfrm>
            <a:off x="7643834" y="5857892"/>
            <a:ext cx="473102" cy="747697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B9491-9164-47EC-94FF-92D8C92BEBF2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EAE3E-24F3-4304-AFCA-3C2D8F5D541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85720" y="0"/>
            <a:ext cx="8452057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Tap</a:t>
            </a:r>
            <a:b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Termo de Abertura do Projeto</a:t>
            </a:r>
            <a:endParaRPr lang="pt-B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/>
          </p:cNvSpPr>
          <p:nvPr/>
        </p:nvSpPr>
        <p:spPr bwMode="auto">
          <a:xfrm>
            <a:off x="468313" y="1700213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indent="-411163" algn="just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</a:pP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547688" indent="-411163" algn="just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</a:pP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Fornece </a:t>
            </a:r>
            <a:r>
              <a:rPr lang="pt-BR" sz="2400" b="1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 documentação que servirá de base para tomada de decisões futuras no projeto e para confirmar ou desenvolver um entendimento comum do escopo entre as partes envolvidas. </a:t>
            </a: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547688" indent="-411163" algn="just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</a:pPr>
            <a:endParaRPr lang="pt-BR" sz="24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547688" indent="-411163" algn="just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</a:pP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Com </a:t>
            </a:r>
            <a:r>
              <a:rPr lang="pt-BR" sz="2400" b="1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o progresso do projeto, a declaração do escopo pode necessitar ser revisada ou refinada para refletir as mudanças aprovadas no escopo do projeto." </a:t>
            </a:r>
          </a:p>
          <a:p>
            <a:pPr marL="547688" indent="-411163" algn="just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</a:pPr>
            <a:endParaRPr lang="pt-BR" sz="24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547688" indent="-411163" algn="r">
              <a:lnSpc>
                <a:spcPct val="80000"/>
              </a:lnSpc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pt-BR" sz="2400" b="1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(fonte: PMBOK 2a. Edição)</a:t>
            </a:r>
          </a:p>
          <a:p>
            <a:pPr marL="547688" indent="-411163" algn="just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None/>
            </a:pPr>
            <a:r>
              <a:rPr lang="pt-BR" sz="2000" dirty="0">
                <a:latin typeface="Book Antiqua" pitchFamily="18" charset="0"/>
              </a:rPr>
              <a:t> </a:t>
            </a:r>
            <a:br>
              <a:rPr lang="pt-BR" sz="2000" dirty="0">
                <a:latin typeface="Book Antiqua" pitchFamily="18" charset="0"/>
              </a:rPr>
            </a:br>
            <a:endParaRPr lang="pt-BR" sz="2000" dirty="0">
              <a:latin typeface="Book Antiqua" pitchFamily="18" charset="0"/>
            </a:endParaRPr>
          </a:p>
        </p:txBody>
      </p:sp>
      <p:sp>
        <p:nvSpPr>
          <p:cNvPr id="26629" name="Documents">
            <a:hlinkClick r:id="rId2" action="ppaction://hlinkfile"/>
          </p:cNvPr>
          <p:cNvSpPr>
            <a:spLocks noEditPoints="1" noChangeArrowheads="1"/>
          </p:cNvSpPr>
          <p:nvPr/>
        </p:nvSpPr>
        <p:spPr bwMode="auto">
          <a:xfrm>
            <a:off x="7715272" y="6000768"/>
            <a:ext cx="473101" cy="67625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4658E6-818E-4300-B266-EC7E59F21A9F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EAE3E-24F3-4304-AFCA-3C2D8F5D541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85720" y="0"/>
            <a:ext cx="8546507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Dep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Decraração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do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escopo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do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projeto</a:t>
            </a:r>
            <a:endParaRPr lang="pt-BR" sz="4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 documento de requisitos é a especificação oficial dos requisitos do sistema para clientes, usuários finais e desenvolvedores de software. </a:t>
            </a: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endParaRPr lang="pt-BR" sz="2400" b="1" dirty="0" smtClean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lnSpc>
                <a:spcPct val="80000"/>
              </a:lnSpc>
            </a:pP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Pode </a:t>
            </a:r>
            <a:r>
              <a:rPr lang="pt-BR" sz="24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ser visto como um contrato entre o cliente e o gerente de projeto, pois valida a conformidade segundo a especificação de requisitos do cliente para definição do escopo</a:t>
            </a:r>
          </a:p>
        </p:txBody>
      </p:sp>
      <p:sp>
        <p:nvSpPr>
          <p:cNvPr id="27653" name="Documents">
            <a:hlinkClick r:id="rId2" action="ppaction://hlinkfile"/>
          </p:cNvPr>
          <p:cNvSpPr>
            <a:spLocks noEditPoints="1" noChangeArrowheads="1"/>
          </p:cNvSpPr>
          <p:nvPr/>
        </p:nvSpPr>
        <p:spPr bwMode="auto">
          <a:xfrm>
            <a:off x="7500959" y="5786454"/>
            <a:ext cx="571504" cy="801687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9B5C7-4E89-47E1-8D3D-75FF372EE9BC}" type="datetime1">
              <a:rPr lang="pt-BR" smtClean="0"/>
              <a:t>26/09/2008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EAE3E-24F3-4304-AFCA-3C2D8F5D541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85720" y="0"/>
            <a:ext cx="693908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DR</a:t>
            </a:r>
            <a:b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Documento de </a:t>
            </a:r>
            <a:r>
              <a:rPr lang="en-US" sz="36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Requisitos</a:t>
            </a:r>
            <a:endParaRPr lang="pt-B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Personalizada 2">
      <a:dk1>
        <a:sysClr val="windowText" lastClr="000000"/>
      </a:dk1>
      <a:lt1>
        <a:sysClr val="window" lastClr="FFFFFF"/>
      </a:lt1>
      <a:dk2>
        <a:srgbClr val="49711E"/>
      </a:dk2>
      <a:lt2>
        <a:srgbClr val="C9C2D1"/>
      </a:lt2>
      <a:accent1>
        <a:srgbClr val="CEB966"/>
      </a:accent1>
      <a:accent2>
        <a:srgbClr val="92D050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180</TotalTime>
  <Words>158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Book Antiqua</vt:lpstr>
      <vt:lpstr>Arial</vt:lpstr>
      <vt:lpstr>Lucida Sans</vt:lpstr>
      <vt:lpstr>Wingdings 2</vt:lpstr>
      <vt:lpstr>Wingdings</vt:lpstr>
      <vt:lpstr>Wingdings 3</vt:lpstr>
      <vt:lpstr>Calibri</vt:lpstr>
      <vt:lpstr>Ápice</vt:lpstr>
      <vt:lpstr>Slide 1</vt:lpstr>
      <vt:lpstr>Slide 2</vt:lpstr>
      <vt:lpstr>Slide 3</vt:lpstr>
      <vt:lpstr>Slide 4</vt:lpstr>
      <vt:lpstr>Slide 5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BpA Digital</dc:title>
  <dc:creator>George Melo</dc:creator>
  <cp:lastModifiedBy>George</cp:lastModifiedBy>
  <cp:revision>17</cp:revision>
  <dcterms:created xsi:type="dcterms:W3CDTF">2008-09-26T00:03:11Z</dcterms:created>
  <dcterms:modified xsi:type="dcterms:W3CDTF">2008-09-26T20:22:56Z</dcterms:modified>
</cp:coreProperties>
</file>