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6352" autoAdjust="0"/>
    <p:restoredTop sz="94660"/>
  </p:normalViewPr>
  <p:slideViewPr>
    <p:cSldViewPr>
      <p:cViewPr varScale="1">
        <p:scale>
          <a:sx n="73" d="100"/>
          <a:sy n="73" d="100"/>
        </p:scale>
        <p:origin x="-16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8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D685C-1B54-46D1-B698-B775C0BC29FB}" type="datetimeFigureOut">
              <a:rPr lang="en-US" smtClean="0"/>
              <a:t>20/05/2017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0368E-40C3-480E-9CBC-9CD0EC2AFD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6FA-BDF3-40C2-BE12-1BB890FB8072}" type="datetimeFigureOut">
              <a:rPr lang="en-US" smtClean="0"/>
              <a:pPr/>
              <a:t>20/05/2017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FCE7-E3C2-44C7-AF4F-99781A41E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6FA-BDF3-40C2-BE12-1BB890FB8072}" type="datetimeFigureOut">
              <a:rPr lang="en-US" smtClean="0"/>
              <a:pPr/>
              <a:t>20/05/2017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FCE7-E3C2-44C7-AF4F-99781A41E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6FA-BDF3-40C2-BE12-1BB890FB8072}" type="datetimeFigureOut">
              <a:rPr lang="en-US" smtClean="0"/>
              <a:pPr/>
              <a:t>20/05/2017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FCE7-E3C2-44C7-AF4F-99781A41E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6FA-BDF3-40C2-BE12-1BB890FB8072}" type="datetimeFigureOut">
              <a:rPr lang="en-US" smtClean="0"/>
              <a:pPr/>
              <a:t>20/05/2017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FCE7-E3C2-44C7-AF4F-99781A41E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6FA-BDF3-40C2-BE12-1BB890FB8072}" type="datetimeFigureOut">
              <a:rPr lang="en-US" smtClean="0"/>
              <a:pPr/>
              <a:t>20/05/2017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FCE7-E3C2-44C7-AF4F-99781A41E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6FA-BDF3-40C2-BE12-1BB890FB8072}" type="datetimeFigureOut">
              <a:rPr lang="en-US" smtClean="0"/>
              <a:pPr/>
              <a:t>20/05/2017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FCE7-E3C2-44C7-AF4F-99781A41E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6FA-BDF3-40C2-BE12-1BB890FB8072}" type="datetimeFigureOut">
              <a:rPr lang="en-US" smtClean="0"/>
              <a:pPr/>
              <a:t>20/05/2017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FCE7-E3C2-44C7-AF4F-99781A41E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6FA-BDF3-40C2-BE12-1BB890FB8072}" type="datetimeFigureOut">
              <a:rPr lang="en-US" smtClean="0"/>
              <a:pPr/>
              <a:t>20/05/2017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FCE7-E3C2-44C7-AF4F-99781A41E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6FA-BDF3-40C2-BE12-1BB890FB8072}" type="datetimeFigureOut">
              <a:rPr lang="en-US" smtClean="0"/>
              <a:pPr/>
              <a:t>20/05/2017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FCE7-E3C2-44C7-AF4F-99781A41E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6FA-BDF3-40C2-BE12-1BB890FB8072}" type="datetimeFigureOut">
              <a:rPr lang="en-US" smtClean="0"/>
              <a:pPr/>
              <a:t>20/05/2017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FCE7-E3C2-44C7-AF4F-99781A41E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6FA-BDF3-40C2-BE12-1BB890FB8072}" type="datetimeFigureOut">
              <a:rPr lang="en-US" smtClean="0"/>
              <a:pPr/>
              <a:t>20/05/2017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FCE7-E3C2-44C7-AF4F-99781A41E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716FA-BDF3-40C2-BE12-1BB890FB8072}" type="datetimeFigureOut">
              <a:rPr lang="en-US" smtClean="0"/>
              <a:pPr/>
              <a:t>20/05/2017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AFCE7-E3C2-44C7-AF4F-99781A41E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9600" y="1524000"/>
            <a:ext cx="2286000" cy="8382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2400" dirty="0" smtClean="0"/>
              <a:t>AppComponent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609600" y="2971800"/>
            <a:ext cx="2286000" cy="9144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2400" dirty="0" smtClean="0"/>
              <a:t>Product </a:t>
            </a:r>
            <a:r>
              <a:rPr lang="en-US" sz="2400" dirty="0" smtClean="0"/>
              <a:t>Component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685800" y="4572000"/>
            <a:ext cx="2122714" cy="10668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2400" dirty="0" smtClean="0"/>
              <a:t>ProductDetail Component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4" idx="2"/>
          </p:cNvCxnSpPr>
          <p:nvPr/>
        </p:nvCxnSpPr>
        <p:spPr>
          <a:xfrm rot="5400000">
            <a:off x="1447006" y="2667794"/>
            <a:ext cx="6111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6200000" flipH="1">
            <a:off x="1409700" y="4229100"/>
            <a:ext cx="685802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0" y="2286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The </a:t>
            </a:r>
            <a:r>
              <a:rPr lang="en-US" sz="2800" dirty="0" smtClean="0"/>
              <a:t>Component </a:t>
            </a:r>
            <a:r>
              <a:rPr lang="en-US" sz="2800" dirty="0" smtClean="0"/>
              <a:t>Tree</a:t>
            </a:r>
            <a:endParaRPr lang="en-US" sz="2800" dirty="0"/>
          </a:p>
        </p:txBody>
      </p:sp>
      <p:sp>
        <p:nvSpPr>
          <p:cNvPr id="43" name="Rounded Rectangle 42"/>
          <p:cNvSpPr/>
          <p:nvPr/>
        </p:nvSpPr>
        <p:spPr>
          <a:xfrm>
            <a:off x="4267200" y="1676400"/>
            <a:ext cx="4343400" cy="3810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2400" dirty="0" smtClean="0"/>
              <a:t>AppComponent</a:t>
            </a:r>
            <a:endParaRPr lang="en-US" sz="2400" dirty="0"/>
          </a:p>
        </p:txBody>
      </p:sp>
      <p:sp>
        <p:nvSpPr>
          <p:cNvPr id="45" name="Rounded Rectangle 44"/>
          <p:cNvSpPr/>
          <p:nvPr/>
        </p:nvSpPr>
        <p:spPr>
          <a:xfrm>
            <a:off x="4800600" y="3048000"/>
            <a:ext cx="3657600" cy="23622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2400" dirty="0" smtClean="0"/>
              <a:t>Product </a:t>
            </a:r>
            <a:r>
              <a:rPr lang="en-US" sz="2400" dirty="0" smtClean="0"/>
              <a:t>Component</a:t>
            </a:r>
            <a:endParaRPr lang="en-US" sz="2400" dirty="0"/>
          </a:p>
        </p:txBody>
      </p:sp>
      <p:sp>
        <p:nvSpPr>
          <p:cNvPr id="46" name="Rounded Rectangle 45"/>
          <p:cNvSpPr/>
          <p:nvPr/>
        </p:nvSpPr>
        <p:spPr>
          <a:xfrm>
            <a:off x="5867400" y="4114800"/>
            <a:ext cx="2438400" cy="12192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2400" dirty="0" smtClean="0"/>
              <a:t>ProductDetail Component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3000" y="1066800"/>
            <a:ext cx="2286000" cy="8382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2000" dirty="0" smtClean="0"/>
              <a:t>AppComponent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1143000" y="2514600"/>
            <a:ext cx="2286000" cy="9144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2000" dirty="0" smtClean="0"/>
              <a:t>Product </a:t>
            </a:r>
            <a:r>
              <a:rPr lang="en-US" sz="2000" dirty="0" smtClean="0"/>
              <a:t>Component</a:t>
            </a: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1295400" y="4114800"/>
            <a:ext cx="2122714" cy="10668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2000" dirty="0" smtClean="0"/>
              <a:t>ProductDetail Component</a:t>
            </a:r>
            <a:endParaRPr lang="en-US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2057400" y="2209800"/>
            <a:ext cx="6111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6200000" flipH="1">
            <a:off x="2019300" y="3771900"/>
            <a:ext cx="685802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0" y="2286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The </a:t>
            </a:r>
            <a:r>
              <a:rPr lang="en-US" sz="2800" dirty="0" smtClean="0"/>
              <a:t>Component </a:t>
            </a:r>
            <a:r>
              <a:rPr lang="en-US" sz="2800" dirty="0" smtClean="0"/>
              <a:t>Tree</a:t>
            </a:r>
            <a:endParaRPr lang="en-US" sz="2800" dirty="0"/>
          </a:p>
        </p:txBody>
      </p:sp>
      <p:sp>
        <p:nvSpPr>
          <p:cNvPr id="43" name="Rounded Rectangle 42"/>
          <p:cNvSpPr/>
          <p:nvPr/>
        </p:nvSpPr>
        <p:spPr>
          <a:xfrm>
            <a:off x="4267200" y="990600"/>
            <a:ext cx="4343400" cy="3810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2000" dirty="0" smtClean="0"/>
              <a:t>AppComponent</a:t>
            </a:r>
            <a:endParaRPr lang="en-US" sz="2000" dirty="0"/>
          </a:p>
        </p:txBody>
      </p:sp>
      <p:sp>
        <p:nvSpPr>
          <p:cNvPr id="45" name="Rounded Rectangle 44"/>
          <p:cNvSpPr/>
          <p:nvPr/>
        </p:nvSpPr>
        <p:spPr>
          <a:xfrm>
            <a:off x="4572000" y="1752600"/>
            <a:ext cx="3962400" cy="2895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2000" dirty="0" smtClean="0"/>
              <a:t>Product </a:t>
            </a:r>
            <a:r>
              <a:rPr lang="en-US" sz="2000" dirty="0" smtClean="0"/>
              <a:t>Component</a:t>
            </a:r>
            <a:endParaRPr lang="en-US" sz="2000" dirty="0"/>
          </a:p>
        </p:txBody>
      </p:sp>
      <p:sp>
        <p:nvSpPr>
          <p:cNvPr id="46" name="Rounded Rectangle 45"/>
          <p:cNvSpPr/>
          <p:nvPr/>
        </p:nvSpPr>
        <p:spPr>
          <a:xfrm>
            <a:off x="4876800" y="2438400"/>
            <a:ext cx="3505200" cy="19812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2000" dirty="0" smtClean="0"/>
              <a:t>ProductDetail Component</a:t>
            </a:r>
            <a:endParaRPr lang="en-US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2590800" y="5562600"/>
            <a:ext cx="2209800" cy="990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2000" dirty="0" smtClean="0"/>
              <a:t>ProductOverview Component</a:t>
            </a:r>
            <a:endParaRPr lang="en-US" sz="2000" dirty="0"/>
          </a:p>
        </p:txBody>
      </p:sp>
      <p:sp>
        <p:nvSpPr>
          <p:cNvPr id="13" name="Rounded Rectangle 12"/>
          <p:cNvSpPr/>
          <p:nvPr/>
        </p:nvSpPr>
        <p:spPr>
          <a:xfrm>
            <a:off x="152400" y="5562600"/>
            <a:ext cx="2209800" cy="1066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2000" dirty="0" smtClean="0"/>
              <a:t>ProductSpec Component</a:t>
            </a:r>
            <a:endParaRPr lang="en-US" sz="2000" dirty="0"/>
          </a:p>
        </p:txBody>
      </p:sp>
      <p:cxnSp>
        <p:nvCxnSpPr>
          <p:cNvPr id="14" name="Straight Arrow Connector 13"/>
          <p:cNvCxnSpPr>
            <a:stCxn id="8" idx="2"/>
            <a:endCxn id="13" idx="0"/>
          </p:cNvCxnSpPr>
          <p:nvPr/>
        </p:nvCxnSpPr>
        <p:spPr>
          <a:xfrm rot="5400000">
            <a:off x="1616529" y="4822372"/>
            <a:ext cx="381000" cy="10994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1" idx="0"/>
          </p:cNvCxnSpPr>
          <p:nvPr/>
        </p:nvCxnSpPr>
        <p:spPr>
          <a:xfrm rot="16200000" flipH="1">
            <a:off x="2835728" y="4702628"/>
            <a:ext cx="381000" cy="13389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953000" y="3429000"/>
            <a:ext cx="1752600" cy="838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2000" dirty="0" smtClean="0"/>
              <a:t>Overview</a:t>
            </a:r>
          </a:p>
          <a:p>
            <a:pPr algn="ctr"/>
            <a:r>
              <a:rPr lang="en-US" sz="2000" dirty="0" smtClean="0"/>
              <a:t>Component</a:t>
            </a:r>
            <a:endParaRPr lang="en-US" sz="2000" dirty="0"/>
          </a:p>
        </p:txBody>
      </p:sp>
      <p:sp>
        <p:nvSpPr>
          <p:cNvPr id="22" name="Rounded Rectangle 21"/>
          <p:cNvSpPr/>
          <p:nvPr/>
        </p:nvSpPr>
        <p:spPr>
          <a:xfrm>
            <a:off x="6781800" y="3429000"/>
            <a:ext cx="1524000" cy="838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2000" dirty="0" smtClean="0"/>
              <a:t>Spec</a:t>
            </a:r>
          </a:p>
          <a:p>
            <a:pPr algn="ctr"/>
            <a:r>
              <a:rPr lang="en-US" sz="2000" dirty="0" smtClean="0"/>
              <a:t>Component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34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Tunturu</dc:creator>
  <cp:lastModifiedBy>Tunturu</cp:lastModifiedBy>
  <cp:revision>44</cp:revision>
  <dcterms:created xsi:type="dcterms:W3CDTF">2017-01-22T14:19:56Z</dcterms:created>
  <dcterms:modified xsi:type="dcterms:W3CDTF">2017-05-20T15:13:58Z</dcterms:modified>
</cp:coreProperties>
</file>