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EFE"/>
    <a:srgbClr val="BFBFBF"/>
    <a:srgbClr val="30C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4" autoAdjust="0"/>
  </p:normalViewPr>
  <p:slideViewPr>
    <p:cSldViewPr snapToGrid="0">
      <p:cViewPr>
        <p:scale>
          <a:sx n="150" d="100"/>
          <a:sy n="150" d="100"/>
        </p:scale>
        <p:origin x="108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FC00E-E9E6-4BEA-BD66-4B650479C24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720F2-D628-4F09-8C0C-02FE1D1FE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720F2-D628-4F09-8C0C-02FE1D1FE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90C7-D0F2-4BCC-A6DF-DA2F693A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4B1F-E8FB-4962-951D-2587104E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55C5-635E-4472-8111-7701FF87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0B5-8FBE-4667-BBF4-7279F5A6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FFE5-358C-43D9-BD96-CF78364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4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D0A-96BD-4EB7-973E-7C57263E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0100-5310-42D7-8BA8-9671AD2BA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1AB9-460A-423C-80AD-A99D5DC0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70BA-CC2C-4590-94CF-117EA06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347E-DBC8-4232-A9E9-381F50BF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2E893-9AF2-4F8C-8DCF-900010463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B5654-A0A2-4735-B23D-61B35066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A9D2-3787-4F8A-907E-DFFDECCB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A7F7-16B9-4E97-8A13-121B8763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2B46-D97C-4B96-9761-200E017F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C7-3162-4A16-85A6-0597B502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9391-58B8-4C18-8C25-2894DA5C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F0D-9B08-47A2-B6C0-4184A89D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C73C-4585-4386-9A1A-067C6A42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B686-0153-4408-A35D-3F4906DE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62AD-F3DB-4216-A3CC-AC6B3771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695B2-6545-4F81-BF21-ADE9B73C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84D8-E45D-4D07-8626-0B1B8230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2899-AF81-4C4A-8AC3-FFAF5C8A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BE78-B560-4B81-8C74-0821634B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E38-EED8-4A37-9AEF-12BF6C9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28B9-6746-4B45-A074-8279FD6BF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A9950-FF5A-49BD-AB1C-2F132D43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B25F-B3E1-47C3-A4DB-93F43FA6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A3C98-1EE0-44D2-876C-8BA01B22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15355-6062-4343-B56B-4B7F9801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2459-99DF-4AF9-9CDE-D7D98815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3027-E5D4-48E1-9EDD-E09AB4F9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287C5-8670-4121-B92B-F7684BF6E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0D77-8948-4A4D-8243-E21748669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87187-649E-4CA4-9B4B-4D48C0BA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A63BA-4235-4D78-9C08-1716895E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52F87-23A1-4B3B-A2FE-A8138C05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04BB5-B676-476C-A574-5CF97553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65F3-EBF3-446F-BBA7-A99F9BB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360F-6BE7-49B8-B57F-7A434E0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B0594-2BC8-413E-AD95-DBBA0543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1EBCA-31A8-4412-A85B-A7F7C4EF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68E0F-AD67-47AB-BEEF-600B224D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F3152-85C0-435A-A1A3-5068512C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7CADE-D936-4BF8-BE3C-F3A2D35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38FC-A461-4D92-8ED2-4DC2FF39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9235-A8B5-41B0-AD4C-7F0D4B63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84A2-47BE-4E1D-BCCB-2DEF23C68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914F7-10F0-4216-86CC-1A266853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D334-4525-4FEB-A3A9-5AE8F8A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C209-0B26-4942-880B-11960719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0EB7-569A-47D1-9E3B-97B0AFFC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AF33-92DE-41DC-BD41-B492096B3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5787-81F5-4783-9420-35C826C8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34AE-DD30-4366-A5FE-A65493A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0C43-718E-4D97-A7ED-539E471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ACDB2-9AED-4888-B4C7-98422EC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4D988-F773-46E7-B446-DF52E78A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6C20-9E87-4255-9167-C00B3718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F317-C8C8-43CA-BDEF-FCEAEE15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5B90-3468-44BF-8549-880F7F44745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793C-8C6D-4CCA-8A75-8FB549B0D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5520-9534-47C7-A1D4-A9AD3046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298A-FB39-42B2-919E-5A52C0C8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5CD4007-EBB1-4152-9CBF-8A53D76F9596}"/>
              </a:ext>
            </a:extLst>
          </p:cNvPr>
          <p:cNvSpPr/>
          <p:nvPr/>
        </p:nvSpPr>
        <p:spPr>
          <a:xfrm>
            <a:off x="3372777" y="2865944"/>
            <a:ext cx="914400" cy="914400"/>
          </a:xfrm>
          <a:prstGeom prst="ellipse">
            <a:avLst/>
          </a:prstGeom>
          <a:gradFill flip="none" rotWithShape="1">
            <a:gsLst>
              <a:gs pos="0">
                <a:srgbClr val="30CDE2"/>
              </a:gs>
              <a:gs pos="100000">
                <a:srgbClr val="306EF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arker">
            <a:extLst>
              <a:ext uri="{FF2B5EF4-FFF2-40B4-BE49-F238E27FC236}">
                <a16:creationId xmlns:a16="http://schemas.microsoft.com/office/drawing/2014/main" id="{0BA76A75-086E-4EC7-BDC4-4761C9F66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4217" y="2957384"/>
            <a:ext cx="731520" cy="7315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5E4B03D-010C-448D-AAF9-132422BC7A57}"/>
              </a:ext>
            </a:extLst>
          </p:cNvPr>
          <p:cNvSpPr/>
          <p:nvPr/>
        </p:nvSpPr>
        <p:spPr>
          <a:xfrm>
            <a:off x="3419675" y="2911664"/>
            <a:ext cx="820604" cy="82296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397FD93E-32EF-4804-8E17-CE1615578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9977" y="105492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 Abou Ahmad</dc:creator>
  <cp:lastModifiedBy>Georges Abou Ahmad</cp:lastModifiedBy>
  <cp:revision>3</cp:revision>
  <dcterms:created xsi:type="dcterms:W3CDTF">2017-11-01T14:23:25Z</dcterms:created>
  <dcterms:modified xsi:type="dcterms:W3CDTF">2017-11-01T16:13:28Z</dcterms:modified>
</cp:coreProperties>
</file>