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8DC"/>
    <a:srgbClr val="F39C12"/>
    <a:srgbClr val="000000"/>
    <a:srgbClr val="C2E806"/>
    <a:srgbClr val="FFC409"/>
    <a:srgbClr val="7030A0"/>
    <a:srgbClr val="FFD180"/>
    <a:srgbClr val="FF8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8" d="100"/>
          <a:sy n="118" d="100"/>
        </p:scale>
        <p:origin x="-25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0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5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54EC0-C903-424C-9635-F36D0D5A1D2D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B6B5-D95F-427B-8FC0-D168936F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0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757160" y="2106251"/>
            <a:ext cx="91440" cy="91440"/>
          </a:xfrm>
          <a:prstGeom prst="ellipse">
            <a:avLst/>
          </a:prstGeom>
          <a:solidFill>
            <a:srgbClr val="CFD8D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8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Georges Abou Ahmad</dc:creator>
  <cp:lastModifiedBy>Georges Abou Ahmad</cp:lastModifiedBy>
  <cp:revision>6</cp:revision>
  <dcterms:created xsi:type="dcterms:W3CDTF">2017-10-31T09:53:53Z</dcterms:created>
  <dcterms:modified xsi:type="dcterms:W3CDTF">2017-10-31T11:02:29Z</dcterms:modified>
</cp:coreProperties>
</file>