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7" r:id="rId3"/>
    <p:sldId id="262" r:id="rId4"/>
    <p:sldId id="304" r:id="rId5"/>
    <p:sldId id="305" r:id="rId6"/>
    <p:sldId id="280" r:id="rId7"/>
    <p:sldId id="258" r:id="rId8"/>
    <p:sldId id="306" r:id="rId9"/>
    <p:sldId id="281" r:id="rId10"/>
    <p:sldId id="260" r:id="rId11"/>
  </p:sldIdLst>
  <p:sldSz cx="9144000" cy="5143500" type="screen16x9"/>
  <p:notesSz cx="6858000" cy="9144000"/>
  <p:embeddedFontLst>
    <p:embeddedFont>
      <p:font typeface="Dela Gothic One" panose="020B0604020202020204" charset="-128"/>
      <p:regular r:id="rId13"/>
    </p:embeddedFont>
    <p:embeddedFont>
      <p:font typeface="VT323" panose="020B0604020202020204" charset="0"/>
      <p:regular r:id="rId14"/>
    </p:embeddedFont>
    <p:embeddedFont>
      <p:font typeface="Archivo Black"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74659C-666B-402C-A8E9-B2AAEC9380F5}">
  <a:tblStyle styleId="{A674659C-666B-402C-A8E9-B2AAEC9380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0922682c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0922682c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c384ea75d_1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0c384ea75d_1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c384ea75d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c384ea75d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c384ea75d_1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c384ea75d_1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c384ea75d_1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c384ea75d_1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970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c384ea75d_1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c384ea75d_1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6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10922682ce6_1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10922682ce6_1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922682ce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922682ce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922682ce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922682ce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283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0922682ce6_1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0922682ce6_1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8000"/>
          </a:blip>
          <a:srcRect t="25455" r="78161" b="31589"/>
          <a:stretch/>
        </p:blipFill>
        <p:spPr>
          <a:xfrm>
            <a:off x="4857025" y="0"/>
            <a:ext cx="4286975" cy="5143499"/>
          </a:xfrm>
          <a:prstGeom prst="rect">
            <a:avLst/>
          </a:prstGeom>
          <a:noFill/>
          <a:ln>
            <a:noFill/>
          </a:ln>
        </p:spPr>
      </p:pic>
      <p:sp>
        <p:nvSpPr>
          <p:cNvPr id="10" name="Google Shape;10;p2"/>
          <p:cNvSpPr txBox="1">
            <a:spLocks noGrp="1"/>
          </p:cNvSpPr>
          <p:nvPr>
            <p:ph type="ctrTitle"/>
          </p:nvPr>
        </p:nvSpPr>
        <p:spPr>
          <a:xfrm>
            <a:off x="713225" y="434400"/>
            <a:ext cx="6201300" cy="1357800"/>
          </a:xfrm>
          <a:prstGeom prst="rect">
            <a:avLst/>
          </a:prstGeom>
        </p:spPr>
        <p:txBody>
          <a:bodyPr spcFirstLastPara="1" wrap="square" lIns="0" tIns="0" rIns="0" bIns="0" anchor="t" anchorCtr="0">
            <a:noAutofit/>
          </a:bodyPr>
          <a:lstStyle>
            <a:lvl1pPr lvl="0">
              <a:lnSpc>
                <a:spcPct val="80000"/>
              </a:lnSpc>
              <a:spcBef>
                <a:spcPts val="0"/>
              </a:spcBef>
              <a:spcAft>
                <a:spcPts val="0"/>
              </a:spcAft>
              <a:buClr>
                <a:schemeClr val="dk1"/>
              </a:buClr>
              <a:buSzPts val="5200"/>
              <a:buFont typeface="Archivo Black"/>
              <a:buNone/>
              <a:defRPr sz="5200">
                <a:solidFill>
                  <a:schemeClr val="dk1"/>
                </a:solidFill>
              </a:defRPr>
            </a:lvl1pPr>
            <a:lvl2pPr lvl="1" algn="ctr">
              <a:spcBef>
                <a:spcPts val="0"/>
              </a:spcBef>
              <a:spcAft>
                <a:spcPts val="0"/>
              </a:spcAft>
              <a:buClr>
                <a:schemeClr val="dk1"/>
              </a:buClr>
              <a:buSzPts val="5200"/>
              <a:buFont typeface="Archivo Black"/>
              <a:buNone/>
              <a:defRPr sz="5200">
                <a:solidFill>
                  <a:schemeClr val="dk1"/>
                </a:solidFill>
                <a:latin typeface="Archivo Black"/>
                <a:ea typeface="Archivo Black"/>
                <a:cs typeface="Archivo Black"/>
                <a:sym typeface="Archivo Black"/>
              </a:defRPr>
            </a:lvl2pPr>
            <a:lvl3pPr lvl="2" algn="ctr">
              <a:spcBef>
                <a:spcPts val="0"/>
              </a:spcBef>
              <a:spcAft>
                <a:spcPts val="0"/>
              </a:spcAft>
              <a:buClr>
                <a:schemeClr val="dk1"/>
              </a:buClr>
              <a:buSzPts val="5200"/>
              <a:buFont typeface="Archivo Black"/>
              <a:buNone/>
              <a:defRPr sz="5200">
                <a:solidFill>
                  <a:schemeClr val="dk1"/>
                </a:solidFill>
                <a:latin typeface="Archivo Black"/>
                <a:ea typeface="Archivo Black"/>
                <a:cs typeface="Archivo Black"/>
                <a:sym typeface="Archivo Black"/>
              </a:defRPr>
            </a:lvl3pPr>
            <a:lvl4pPr lvl="3" algn="ctr">
              <a:spcBef>
                <a:spcPts val="0"/>
              </a:spcBef>
              <a:spcAft>
                <a:spcPts val="0"/>
              </a:spcAft>
              <a:buClr>
                <a:schemeClr val="dk1"/>
              </a:buClr>
              <a:buSzPts val="5200"/>
              <a:buFont typeface="Archivo Black"/>
              <a:buNone/>
              <a:defRPr sz="5200">
                <a:solidFill>
                  <a:schemeClr val="dk1"/>
                </a:solidFill>
                <a:latin typeface="Archivo Black"/>
                <a:ea typeface="Archivo Black"/>
                <a:cs typeface="Archivo Black"/>
                <a:sym typeface="Archivo Black"/>
              </a:defRPr>
            </a:lvl4pPr>
            <a:lvl5pPr lvl="4" algn="ctr">
              <a:spcBef>
                <a:spcPts val="0"/>
              </a:spcBef>
              <a:spcAft>
                <a:spcPts val="0"/>
              </a:spcAft>
              <a:buClr>
                <a:schemeClr val="dk1"/>
              </a:buClr>
              <a:buSzPts val="5200"/>
              <a:buFont typeface="Archivo Black"/>
              <a:buNone/>
              <a:defRPr sz="5200">
                <a:solidFill>
                  <a:schemeClr val="dk1"/>
                </a:solidFill>
                <a:latin typeface="Archivo Black"/>
                <a:ea typeface="Archivo Black"/>
                <a:cs typeface="Archivo Black"/>
                <a:sym typeface="Archivo Black"/>
              </a:defRPr>
            </a:lvl5pPr>
            <a:lvl6pPr lvl="5" algn="ctr">
              <a:spcBef>
                <a:spcPts val="0"/>
              </a:spcBef>
              <a:spcAft>
                <a:spcPts val="0"/>
              </a:spcAft>
              <a:buClr>
                <a:schemeClr val="dk1"/>
              </a:buClr>
              <a:buSzPts val="5200"/>
              <a:buFont typeface="Archivo Black"/>
              <a:buNone/>
              <a:defRPr sz="5200">
                <a:solidFill>
                  <a:schemeClr val="dk1"/>
                </a:solidFill>
                <a:latin typeface="Archivo Black"/>
                <a:ea typeface="Archivo Black"/>
                <a:cs typeface="Archivo Black"/>
                <a:sym typeface="Archivo Black"/>
              </a:defRPr>
            </a:lvl6pPr>
            <a:lvl7pPr lvl="6" algn="ctr">
              <a:spcBef>
                <a:spcPts val="0"/>
              </a:spcBef>
              <a:spcAft>
                <a:spcPts val="0"/>
              </a:spcAft>
              <a:buClr>
                <a:schemeClr val="dk1"/>
              </a:buClr>
              <a:buSzPts val="5200"/>
              <a:buFont typeface="Archivo Black"/>
              <a:buNone/>
              <a:defRPr sz="5200">
                <a:solidFill>
                  <a:schemeClr val="dk1"/>
                </a:solidFill>
                <a:latin typeface="Archivo Black"/>
                <a:ea typeface="Archivo Black"/>
                <a:cs typeface="Archivo Black"/>
                <a:sym typeface="Archivo Black"/>
              </a:defRPr>
            </a:lvl7pPr>
            <a:lvl8pPr lvl="7" algn="ctr">
              <a:spcBef>
                <a:spcPts val="0"/>
              </a:spcBef>
              <a:spcAft>
                <a:spcPts val="0"/>
              </a:spcAft>
              <a:buClr>
                <a:schemeClr val="dk1"/>
              </a:buClr>
              <a:buSzPts val="5200"/>
              <a:buFont typeface="Archivo Black"/>
              <a:buNone/>
              <a:defRPr sz="5200">
                <a:solidFill>
                  <a:schemeClr val="dk1"/>
                </a:solidFill>
                <a:latin typeface="Archivo Black"/>
                <a:ea typeface="Archivo Black"/>
                <a:cs typeface="Archivo Black"/>
                <a:sym typeface="Archivo Black"/>
              </a:defRPr>
            </a:lvl8pPr>
            <a:lvl9pPr lvl="8" algn="ctr">
              <a:spcBef>
                <a:spcPts val="0"/>
              </a:spcBef>
              <a:spcAft>
                <a:spcPts val="0"/>
              </a:spcAft>
              <a:buClr>
                <a:schemeClr val="dk1"/>
              </a:buClr>
              <a:buSzPts val="5200"/>
              <a:buFont typeface="Archivo Black"/>
              <a:buNone/>
              <a:defRPr sz="5200">
                <a:solidFill>
                  <a:schemeClr val="dk1"/>
                </a:solidFill>
                <a:latin typeface="Archivo Black"/>
                <a:ea typeface="Archivo Black"/>
                <a:cs typeface="Archivo Black"/>
                <a:sym typeface="Archivo Black"/>
              </a:defRPr>
            </a:lvl9pPr>
          </a:lstStyle>
          <a:p>
            <a:endParaRPr/>
          </a:p>
        </p:txBody>
      </p:sp>
      <p:sp>
        <p:nvSpPr>
          <p:cNvPr id="11" name="Google Shape;11;p2"/>
          <p:cNvSpPr txBox="1">
            <a:spLocks noGrp="1"/>
          </p:cNvSpPr>
          <p:nvPr>
            <p:ph type="subTitle" idx="1"/>
          </p:nvPr>
        </p:nvSpPr>
        <p:spPr>
          <a:xfrm>
            <a:off x="713225" y="3093075"/>
            <a:ext cx="3858900" cy="564300"/>
          </a:xfrm>
          <a:prstGeom prst="rect">
            <a:avLst/>
          </a:prstGeom>
        </p:spPr>
        <p:txBody>
          <a:bodyPr spcFirstLastPara="1" wrap="square" lIns="0" tIns="0" rIns="0" bIns="0" anchor="t" anchorCtr="0">
            <a:noAutofit/>
          </a:bodyPr>
          <a:lstStyle>
            <a:lvl1pPr lvl="0">
              <a:lnSpc>
                <a:spcPct val="70000"/>
              </a:lnSpc>
              <a:spcBef>
                <a:spcPts val="0"/>
              </a:spcBef>
              <a:spcAft>
                <a:spcPts val="0"/>
              </a:spcAft>
              <a:buClr>
                <a:schemeClr val="dk1"/>
              </a:buClr>
              <a:buSzPts val="2800"/>
              <a:buNone/>
              <a:defRPr sz="2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1"/>
        </a:solidFill>
        <a:effectLst/>
      </p:bgPr>
    </p:bg>
    <p:spTree>
      <p:nvGrpSpPr>
        <p:cNvPr id="1" name="Shape 148"/>
        <p:cNvGrpSpPr/>
        <p:nvPr/>
      </p:nvGrpSpPr>
      <p:grpSpPr>
        <a:xfrm>
          <a:off x="0" y="0"/>
          <a:ext cx="0" cy="0"/>
          <a:chOff x="0" y="0"/>
          <a:chExt cx="0" cy="0"/>
        </a:xfrm>
      </p:grpSpPr>
      <p:pic>
        <p:nvPicPr>
          <p:cNvPr id="149" name="Google Shape;149;p28"/>
          <p:cNvPicPr preferRelativeResize="0"/>
          <p:nvPr/>
        </p:nvPicPr>
        <p:blipFill rotWithShape="1">
          <a:blip r:embed="rId2">
            <a:alphaModFix amt="58000"/>
          </a:blip>
          <a:srcRect l="1319" t="15217" r="77091" b="59653"/>
          <a:stretch/>
        </p:blipFill>
        <p:spPr>
          <a:xfrm rot="10800000">
            <a:off x="-15950" y="-7976"/>
            <a:ext cx="7270900" cy="51624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713225" y="1528500"/>
            <a:ext cx="515400" cy="5148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5000" b="0">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ctrTitle" idx="2"/>
          </p:nvPr>
        </p:nvSpPr>
        <p:spPr>
          <a:xfrm>
            <a:off x="713225" y="434400"/>
            <a:ext cx="7717500" cy="1017900"/>
          </a:xfrm>
          <a:prstGeom prst="rect">
            <a:avLst/>
          </a:prstGeom>
        </p:spPr>
        <p:txBody>
          <a:bodyPr spcFirstLastPara="1" wrap="square" lIns="0" tIns="0" rIns="0" bIns="0" anchor="t" anchorCtr="0">
            <a:noAutofit/>
          </a:bodyPr>
          <a:lstStyle>
            <a:lvl1pPr lvl="0" algn="ctr" rtl="0">
              <a:lnSpc>
                <a:spcPct val="80000"/>
              </a:lnSpc>
              <a:spcBef>
                <a:spcPts val="0"/>
              </a:spcBef>
              <a:spcAft>
                <a:spcPts val="0"/>
              </a:spcAft>
              <a:buSzPts val="5200"/>
              <a:buFont typeface="Archivo Black"/>
              <a:buNone/>
              <a:defRPr sz="8700"/>
            </a:lvl1pPr>
            <a:lvl2pPr lvl="1" algn="ctr" rtl="0">
              <a:spcBef>
                <a:spcPts val="0"/>
              </a:spcBef>
              <a:spcAft>
                <a:spcPts val="0"/>
              </a:spcAft>
              <a:buSzPts val="5200"/>
              <a:buFont typeface="Archivo Black"/>
              <a:buNone/>
              <a:defRPr sz="5200">
                <a:latin typeface="Archivo Black"/>
                <a:ea typeface="Archivo Black"/>
                <a:cs typeface="Archivo Black"/>
                <a:sym typeface="Archivo Black"/>
              </a:defRPr>
            </a:lvl2pPr>
            <a:lvl3pPr lvl="2" algn="ctr" rtl="0">
              <a:spcBef>
                <a:spcPts val="0"/>
              </a:spcBef>
              <a:spcAft>
                <a:spcPts val="0"/>
              </a:spcAft>
              <a:buSzPts val="5200"/>
              <a:buFont typeface="Archivo Black"/>
              <a:buNone/>
              <a:defRPr sz="5200">
                <a:latin typeface="Archivo Black"/>
                <a:ea typeface="Archivo Black"/>
                <a:cs typeface="Archivo Black"/>
                <a:sym typeface="Archivo Black"/>
              </a:defRPr>
            </a:lvl3pPr>
            <a:lvl4pPr lvl="3" algn="ctr" rtl="0">
              <a:spcBef>
                <a:spcPts val="0"/>
              </a:spcBef>
              <a:spcAft>
                <a:spcPts val="0"/>
              </a:spcAft>
              <a:buSzPts val="5200"/>
              <a:buFont typeface="Archivo Black"/>
              <a:buNone/>
              <a:defRPr sz="5200">
                <a:latin typeface="Archivo Black"/>
                <a:ea typeface="Archivo Black"/>
                <a:cs typeface="Archivo Black"/>
                <a:sym typeface="Archivo Black"/>
              </a:defRPr>
            </a:lvl4pPr>
            <a:lvl5pPr lvl="4" algn="ctr" rtl="0">
              <a:spcBef>
                <a:spcPts val="0"/>
              </a:spcBef>
              <a:spcAft>
                <a:spcPts val="0"/>
              </a:spcAft>
              <a:buSzPts val="5200"/>
              <a:buFont typeface="Archivo Black"/>
              <a:buNone/>
              <a:defRPr sz="5200">
                <a:latin typeface="Archivo Black"/>
                <a:ea typeface="Archivo Black"/>
                <a:cs typeface="Archivo Black"/>
                <a:sym typeface="Archivo Black"/>
              </a:defRPr>
            </a:lvl5pPr>
            <a:lvl6pPr lvl="5" algn="ctr" rtl="0">
              <a:spcBef>
                <a:spcPts val="0"/>
              </a:spcBef>
              <a:spcAft>
                <a:spcPts val="0"/>
              </a:spcAft>
              <a:buSzPts val="5200"/>
              <a:buFont typeface="Archivo Black"/>
              <a:buNone/>
              <a:defRPr sz="5200">
                <a:latin typeface="Archivo Black"/>
                <a:ea typeface="Archivo Black"/>
                <a:cs typeface="Archivo Black"/>
                <a:sym typeface="Archivo Black"/>
              </a:defRPr>
            </a:lvl6pPr>
            <a:lvl7pPr lvl="6" algn="ctr" rtl="0">
              <a:spcBef>
                <a:spcPts val="0"/>
              </a:spcBef>
              <a:spcAft>
                <a:spcPts val="0"/>
              </a:spcAft>
              <a:buSzPts val="5200"/>
              <a:buFont typeface="Archivo Black"/>
              <a:buNone/>
              <a:defRPr sz="5200">
                <a:latin typeface="Archivo Black"/>
                <a:ea typeface="Archivo Black"/>
                <a:cs typeface="Archivo Black"/>
                <a:sym typeface="Archivo Black"/>
              </a:defRPr>
            </a:lvl7pPr>
            <a:lvl8pPr lvl="7" algn="ctr" rtl="0">
              <a:spcBef>
                <a:spcPts val="0"/>
              </a:spcBef>
              <a:spcAft>
                <a:spcPts val="0"/>
              </a:spcAft>
              <a:buSzPts val="5200"/>
              <a:buFont typeface="Archivo Black"/>
              <a:buNone/>
              <a:defRPr sz="5200">
                <a:latin typeface="Archivo Black"/>
                <a:ea typeface="Archivo Black"/>
                <a:cs typeface="Archivo Black"/>
                <a:sym typeface="Archivo Black"/>
              </a:defRPr>
            </a:lvl8pPr>
            <a:lvl9pPr lvl="8" algn="ctr" rtl="0">
              <a:spcBef>
                <a:spcPts val="0"/>
              </a:spcBef>
              <a:spcAft>
                <a:spcPts val="0"/>
              </a:spcAft>
              <a:buSzPts val="5200"/>
              <a:buFont typeface="Archivo Black"/>
              <a:buNone/>
              <a:defRPr sz="5200">
                <a:latin typeface="Archivo Black"/>
                <a:ea typeface="Archivo Black"/>
                <a:cs typeface="Archivo Black"/>
                <a:sym typeface="Archivo Black"/>
              </a:defRPr>
            </a:lvl9pPr>
          </a:lstStyle>
          <a:p>
            <a:endParaRPr/>
          </a:p>
        </p:txBody>
      </p:sp>
      <p:sp>
        <p:nvSpPr>
          <p:cNvPr id="15" name="Google Shape;15;p3"/>
          <p:cNvSpPr txBox="1">
            <a:spLocks noGrp="1"/>
          </p:cNvSpPr>
          <p:nvPr>
            <p:ph type="subTitle" idx="1"/>
          </p:nvPr>
        </p:nvSpPr>
        <p:spPr>
          <a:xfrm>
            <a:off x="713225" y="4144800"/>
            <a:ext cx="3196500" cy="564300"/>
          </a:xfrm>
          <a:prstGeom prst="rect">
            <a:avLst/>
          </a:prstGeom>
        </p:spPr>
        <p:txBody>
          <a:bodyPr spcFirstLastPara="1" wrap="square" lIns="0" tIns="0" rIns="0" bIns="0" anchor="b" anchorCtr="0">
            <a:noAutofit/>
          </a:bodyPr>
          <a:lstStyle>
            <a:lvl1pPr lvl="0" rtl="0">
              <a:lnSpc>
                <a:spcPct val="70000"/>
              </a:lnSpc>
              <a:spcBef>
                <a:spcPts val="0"/>
              </a:spcBef>
              <a:spcAft>
                <a:spcPts val="0"/>
              </a:spcAft>
              <a:buClr>
                <a:schemeClr val="dk1"/>
              </a:buClr>
              <a:buSzPts val="2800"/>
              <a:buNone/>
              <a:defRPr sz="26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rotWithShape="1">
          <a:blip r:embed="rId2">
            <a:alphaModFix amt="58000"/>
          </a:blip>
          <a:srcRect l="1320" t="15217" r="83588" b="59653"/>
          <a:stretch/>
        </p:blipFill>
        <p:spPr>
          <a:xfrm>
            <a:off x="4061375" y="-7975"/>
            <a:ext cx="5082625" cy="5162451"/>
          </a:xfrm>
          <a:prstGeom prst="rect">
            <a:avLst/>
          </a:prstGeom>
          <a:noFill/>
          <a:ln>
            <a:noFill/>
          </a:ln>
        </p:spPr>
      </p:pic>
      <p:sp>
        <p:nvSpPr>
          <p:cNvPr id="18" name="Google Shape;18;p4"/>
          <p:cNvSpPr txBox="1">
            <a:spLocks noGrp="1"/>
          </p:cNvSpPr>
          <p:nvPr>
            <p:ph type="body" idx="1"/>
          </p:nvPr>
        </p:nvSpPr>
        <p:spPr>
          <a:xfrm>
            <a:off x="713225" y="1109100"/>
            <a:ext cx="7717500" cy="3600000"/>
          </a:xfrm>
          <a:prstGeom prst="rect">
            <a:avLst/>
          </a:prstGeom>
        </p:spPr>
        <p:txBody>
          <a:bodyPr spcFirstLastPara="1" wrap="square" lIns="0" tIns="0" rIns="0" bIns="0" anchor="b" anchorCtr="0">
            <a:noAutofit/>
          </a:bodyPr>
          <a:lstStyle>
            <a:lvl1pPr marL="457200" lvl="0" indent="-317500">
              <a:spcBef>
                <a:spcPts val="0"/>
              </a:spcBef>
              <a:spcAft>
                <a:spcPts val="0"/>
              </a:spcAft>
              <a:buClr>
                <a:schemeClr val="accent2"/>
              </a:buClr>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19" name="Google Shape;19;p4"/>
          <p:cNvSpPr txBox="1">
            <a:spLocks noGrp="1"/>
          </p:cNvSpPr>
          <p:nvPr>
            <p:ph type="ctrTitle"/>
          </p:nvPr>
        </p:nvSpPr>
        <p:spPr>
          <a:xfrm>
            <a:off x="713225" y="434400"/>
            <a:ext cx="7717500" cy="6747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5200"/>
              <a:buFont typeface="Archivo Black"/>
              <a:buNone/>
              <a:defRPr sz="2950"/>
            </a:lvl1pPr>
            <a:lvl2pPr lvl="1" algn="ctr" rtl="0">
              <a:spcBef>
                <a:spcPts val="0"/>
              </a:spcBef>
              <a:spcAft>
                <a:spcPts val="0"/>
              </a:spcAft>
              <a:buSzPts val="5200"/>
              <a:buFont typeface="Archivo Black"/>
              <a:buNone/>
              <a:defRPr sz="5200">
                <a:latin typeface="Archivo Black"/>
                <a:ea typeface="Archivo Black"/>
                <a:cs typeface="Archivo Black"/>
                <a:sym typeface="Archivo Black"/>
              </a:defRPr>
            </a:lvl2pPr>
            <a:lvl3pPr lvl="2" algn="ctr" rtl="0">
              <a:spcBef>
                <a:spcPts val="0"/>
              </a:spcBef>
              <a:spcAft>
                <a:spcPts val="0"/>
              </a:spcAft>
              <a:buSzPts val="5200"/>
              <a:buFont typeface="Archivo Black"/>
              <a:buNone/>
              <a:defRPr sz="5200">
                <a:latin typeface="Archivo Black"/>
                <a:ea typeface="Archivo Black"/>
                <a:cs typeface="Archivo Black"/>
                <a:sym typeface="Archivo Black"/>
              </a:defRPr>
            </a:lvl3pPr>
            <a:lvl4pPr lvl="3" algn="ctr" rtl="0">
              <a:spcBef>
                <a:spcPts val="0"/>
              </a:spcBef>
              <a:spcAft>
                <a:spcPts val="0"/>
              </a:spcAft>
              <a:buSzPts val="5200"/>
              <a:buFont typeface="Archivo Black"/>
              <a:buNone/>
              <a:defRPr sz="5200">
                <a:latin typeface="Archivo Black"/>
                <a:ea typeface="Archivo Black"/>
                <a:cs typeface="Archivo Black"/>
                <a:sym typeface="Archivo Black"/>
              </a:defRPr>
            </a:lvl4pPr>
            <a:lvl5pPr lvl="4" algn="ctr" rtl="0">
              <a:spcBef>
                <a:spcPts val="0"/>
              </a:spcBef>
              <a:spcAft>
                <a:spcPts val="0"/>
              </a:spcAft>
              <a:buSzPts val="5200"/>
              <a:buFont typeface="Archivo Black"/>
              <a:buNone/>
              <a:defRPr sz="5200">
                <a:latin typeface="Archivo Black"/>
                <a:ea typeface="Archivo Black"/>
                <a:cs typeface="Archivo Black"/>
                <a:sym typeface="Archivo Black"/>
              </a:defRPr>
            </a:lvl5pPr>
            <a:lvl6pPr lvl="5" algn="ctr" rtl="0">
              <a:spcBef>
                <a:spcPts val="0"/>
              </a:spcBef>
              <a:spcAft>
                <a:spcPts val="0"/>
              </a:spcAft>
              <a:buSzPts val="5200"/>
              <a:buFont typeface="Archivo Black"/>
              <a:buNone/>
              <a:defRPr sz="5200">
                <a:latin typeface="Archivo Black"/>
                <a:ea typeface="Archivo Black"/>
                <a:cs typeface="Archivo Black"/>
                <a:sym typeface="Archivo Black"/>
              </a:defRPr>
            </a:lvl6pPr>
            <a:lvl7pPr lvl="6" algn="ctr" rtl="0">
              <a:spcBef>
                <a:spcPts val="0"/>
              </a:spcBef>
              <a:spcAft>
                <a:spcPts val="0"/>
              </a:spcAft>
              <a:buSzPts val="5200"/>
              <a:buFont typeface="Archivo Black"/>
              <a:buNone/>
              <a:defRPr sz="5200">
                <a:latin typeface="Archivo Black"/>
                <a:ea typeface="Archivo Black"/>
                <a:cs typeface="Archivo Black"/>
                <a:sym typeface="Archivo Black"/>
              </a:defRPr>
            </a:lvl7pPr>
            <a:lvl8pPr lvl="7" algn="ctr" rtl="0">
              <a:spcBef>
                <a:spcPts val="0"/>
              </a:spcBef>
              <a:spcAft>
                <a:spcPts val="0"/>
              </a:spcAft>
              <a:buSzPts val="5200"/>
              <a:buFont typeface="Archivo Black"/>
              <a:buNone/>
              <a:defRPr sz="5200">
                <a:latin typeface="Archivo Black"/>
                <a:ea typeface="Archivo Black"/>
                <a:cs typeface="Archivo Black"/>
                <a:sym typeface="Archivo Black"/>
              </a:defRPr>
            </a:lvl8pPr>
            <a:lvl9pPr lvl="8" algn="ctr" rtl="0">
              <a:spcBef>
                <a:spcPts val="0"/>
              </a:spcBef>
              <a:spcAft>
                <a:spcPts val="0"/>
              </a:spcAft>
              <a:buSzPts val="5200"/>
              <a:buFont typeface="Archivo Black"/>
              <a:buNone/>
              <a:defRPr sz="5200">
                <a:latin typeface="Archivo Black"/>
                <a:ea typeface="Archivo Black"/>
                <a:cs typeface="Archivo Black"/>
                <a:sym typeface="Archivo Blac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853150" y="2448950"/>
            <a:ext cx="2603400" cy="271200"/>
          </a:xfrm>
          <a:prstGeom prst="rect">
            <a:avLst/>
          </a:prstGeom>
        </p:spPr>
        <p:txBody>
          <a:bodyPr spcFirstLastPara="1" wrap="square" lIns="0" tIns="0" rIns="0" bIns="0" anchor="b"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 name="Google Shape;52;p13"/>
          <p:cNvSpPr txBox="1">
            <a:spLocks noGrp="1"/>
          </p:cNvSpPr>
          <p:nvPr>
            <p:ph type="subTitle" idx="1"/>
          </p:nvPr>
        </p:nvSpPr>
        <p:spPr>
          <a:xfrm>
            <a:off x="1853150" y="2838250"/>
            <a:ext cx="2603400" cy="527700"/>
          </a:xfrm>
          <a:prstGeom prst="rect">
            <a:avLst/>
          </a:prstGeom>
        </p:spPr>
        <p:txBody>
          <a:bodyPr spcFirstLastPara="1" wrap="square" lIns="0" tIns="0" rIns="0" bIns="0" anchor="t" anchorCtr="0">
            <a:noAutofit/>
          </a:bodyPr>
          <a:lstStyle>
            <a:lvl1pPr lvl="0" rtl="0">
              <a:lnSpc>
                <a:spcPct val="70000"/>
              </a:lnSpc>
              <a:spcBef>
                <a:spcPts val="0"/>
              </a:spcBef>
              <a:spcAft>
                <a:spcPts val="0"/>
              </a:spcAft>
              <a:buSzPts val="2000"/>
              <a:buNone/>
              <a:defRPr sz="2000"/>
            </a:lvl1pPr>
            <a:lvl2pPr lvl="1" algn="ctr" rtl="0">
              <a:lnSpc>
                <a:spcPct val="70000"/>
              </a:lnSpc>
              <a:spcBef>
                <a:spcPts val="0"/>
              </a:spcBef>
              <a:spcAft>
                <a:spcPts val="0"/>
              </a:spcAft>
              <a:buSzPts val="2000"/>
              <a:buNone/>
              <a:defRPr sz="2000"/>
            </a:lvl2pPr>
            <a:lvl3pPr lvl="2" algn="ctr" rtl="0">
              <a:lnSpc>
                <a:spcPct val="70000"/>
              </a:lnSpc>
              <a:spcBef>
                <a:spcPts val="0"/>
              </a:spcBef>
              <a:spcAft>
                <a:spcPts val="0"/>
              </a:spcAft>
              <a:buSzPts val="2000"/>
              <a:buNone/>
              <a:defRPr sz="2000"/>
            </a:lvl3pPr>
            <a:lvl4pPr lvl="3" algn="ctr" rtl="0">
              <a:lnSpc>
                <a:spcPct val="70000"/>
              </a:lnSpc>
              <a:spcBef>
                <a:spcPts val="0"/>
              </a:spcBef>
              <a:spcAft>
                <a:spcPts val="0"/>
              </a:spcAft>
              <a:buSzPts val="2000"/>
              <a:buNone/>
              <a:defRPr sz="2000"/>
            </a:lvl4pPr>
            <a:lvl5pPr lvl="4" algn="ctr" rtl="0">
              <a:lnSpc>
                <a:spcPct val="70000"/>
              </a:lnSpc>
              <a:spcBef>
                <a:spcPts val="0"/>
              </a:spcBef>
              <a:spcAft>
                <a:spcPts val="0"/>
              </a:spcAft>
              <a:buSzPts val="2000"/>
              <a:buNone/>
              <a:defRPr sz="2000"/>
            </a:lvl5pPr>
            <a:lvl6pPr lvl="5" algn="ctr" rtl="0">
              <a:lnSpc>
                <a:spcPct val="70000"/>
              </a:lnSpc>
              <a:spcBef>
                <a:spcPts val="0"/>
              </a:spcBef>
              <a:spcAft>
                <a:spcPts val="0"/>
              </a:spcAft>
              <a:buSzPts val="2000"/>
              <a:buNone/>
              <a:defRPr sz="2000"/>
            </a:lvl6pPr>
            <a:lvl7pPr lvl="6" algn="ctr" rtl="0">
              <a:lnSpc>
                <a:spcPct val="70000"/>
              </a:lnSpc>
              <a:spcBef>
                <a:spcPts val="0"/>
              </a:spcBef>
              <a:spcAft>
                <a:spcPts val="0"/>
              </a:spcAft>
              <a:buSzPts val="2000"/>
              <a:buNone/>
              <a:defRPr sz="2000"/>
            </a:lvl7pPr>
            <a:lvl8pPr lvl="7" algn="ctr" rtl="0">
              <a:lnSpc>
                <a:spcPct val="70000"/>
              </a:lnSpc>
              <a:spcBef>
                <a:spcPts val="0"/>
              </a:spcBef>
              <a:spcAft>
                <a:spcPts val="0"/>
              </a:spcAft>
              <a:buSzPts val="2000"/>
              <a:buNone/>
              <a:defRPr sz="2000"/>
            </a:lvl8pPr>
            <a:lvl9pPr lvl="8" algn="ctr" rtl="0">
              <a:lnSpc>
                <a:spcPct val="70000"/>
              </a:lnSpc>
              <a:spcBef>
                <a:spcPts val="0"/>
              </a:spcBef>
              <a:spcAft>
                <a:spcPts val="0"/>
              </a:spcAft>
              <a:buSzPts val="2000"/>
              <a:buNone/>
              <a:defRPr sz="2000"/>
            </a:lvl9pPr>
          </a:lstStyle>
          <a:p>
            <a:endParaRPr/>
          </a:p>
        </p:txBody>
      </p:sp>
      <p:sp>
        <p:nvSpPr>
          <p:cNvPr id="53" name="Google Shape;53;p13"/>
          <p:cNvSpPr txBox="1">
            <a:spLocks noGrp="1"/>
          </p:cNvSpPr>
          <p:nvPr>
            <p:ph type="title" idx="2" hasCustomPrompt="1"/>
          </p:nvPr>
        </p:nvSpPr>
        <p:spPr>
          <a:xfrm>
            <a:off x="696086" y="2663557"/>
            <a:ext cx="878400" cy="3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900" b="0">
                <a:latin typeface="VT323"/>
                <a:ea typeface="VT323"/>
                <a:cs typeface="VT323"/>
                <a:sym typeface="VT323"/>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54" name="Google Shape;54;p13"/>
          <p:cNvSpPr txBox="1">
            <a:spLocks noGrp="1"/>
          </p:cNvSpPr>
          <p:nvPr>
            <p:ph type="ctrTitle" idx="3"/>
          </p:nvPr>
        </p:nvSpPr>
        <p:spPr>
          <a:xfrm>
            <a:off x="713225" y="434400"/>
            <a:ext cx="5538000" cy="12519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5200"/>
              <a:buFont typeface="Archivo Black"/>
              <a:buNone/>
              <a:defRPr sz="4600"/>
            </a:lvl1pPr>
            <a:lvl2pPr lvl="1" algn="ctr" rtl="0">
              <a:spcBef>
                <a:spcPts val="0"/>
              </a:spcBef>
              <a:spcAft>
                <a:spcPts val="0"/>
              </a:spcAft>
              <a:buSzPts val="5200"/>
              <a:buFont typeface="Archivo Black"/>
              <a:buNone/>
              <a:defRPr sz="5200">
                <a:latin typeface="Archivo Black"/>
                <a:ea typeface="Archivo Black"/>
                <a:cs typeface="Archivo Black"/>
                <a:sym typeface="Archivo Black"/>
              </a:defRPr>
            </a:lvl2pPr>
            <a:lvl3pPr lvl="2" algn="ctr" rtl="0">
              <a:spcBef>
                <a:spcPts val="0"/>
              </a:spcBef>
              <a:spcAft>
                <a:spcPts val="0"/>
              </a:spcAft>
              <a:buSzPts val="5200"/>
              <a:buFont typeface="Archivo Black"/>
              <a:buNone/>
              <a:defRPr sz="5200">
                <a:latin typeface="Archivo Black"/>
                <a:ea typeface="Archivo Black"/>
                <a:cs typeface="Archivo Black"/>
                <a:sym typeface="Archivo Black"/>
              </a:defRPr>
            </a:lvl3pPr>
            <a:lvl4pPr lvl="3" algn="ctr" rtl="0">
              <a:spcBef>
                <a:spcPts val="0"/>
              </a:spcBef>
              <a:spcAft>
                <a:spcPts val="0"/>
              </a:spcAft>
              <a:buSzPts val="5200"/>
              <a:buFont typeface="Archivo Black"/>
              <a:buNone/>
              <a:defRPr sz="5200">
                <a:latin typeface="Archivo Black"/>
                <a:ea typeface="Archivo Black"/>
                <a:cs typeface="Archivo Black"/>
                <a:sym typeface="Archivo Black"/>
              </a:defRPr>
            </a:lvl4pPr>
            <a:lvl5pPr lvl="4" algn="ctr" rtl="0">
              <a:spcBef>
                <a:spcPts val="0"/>
              </a:spcBef>
              <a:spcAft>
                <a:spcPts val="0"/>
              </a:spcAft>
              <a:buSzPts val="5200"/>
              <a:buFont typeface="Archivo Black"/>
              <a:buNone/>
              <a:defRPr sz="5200">
                <a:latin typeface="Archivo Black"/>
                <a:ea typeface="Archivo Black"/>
                <a:cs typeface="Archivo Black"/>
                <a:sym typeface="Archivo Black"/>
              </a:defRPr>
            </a:lvl5pPr>
            <a:lvl6pPr lvl="5" algn="ctr" rtl="0">
              <a:spcBef>
                <a:spcPts val="0"/>
              </a:spcBef>
              <a:spcAft>
                <a:spcPts val="0"/>
              </a:spcAft>
              <a:buSzPts val="5200"/>
              <a:buFont typeface="Archivo Black"/>
              <a:buNone/>
              <a:defRPr sz="5200">
                <a:latin typeface="Archivo Black"/>
                <a:ea typeface="Archivo Black"/>
                <a:cs typeface="Archivo Black"/>
                <a:sym typeface="Archivo Black"/>
              </a:defRPr>
            </a:lvl6pPr>
            <a:lvl7pPr lvl="6" algn="ctr" rtl="0">
              <a:spcBef>
                <a:spcPts val="0"/>
              </a:spcBef>
              <a:spcAft>
                <a:spcPts val="0"/>
              </a:spcAft>
              <a:buSzPts val="5200"/>
              <a:buFont typeface="Archivo Black"/>
              <a:buNone/>
              <a:defRPr sz="5200">
                <a:latin typeface="Archivo Black"/>
                <a:ea typeface="Archivo Black"/>
                <a:cs typeface="Archivo Black"/>
                <a:sym typeface="Archivo Black"/>
              </a:defRPr>
            </a:lvl7pPr>
            <a:lvl8pPr lvl="7" algn="ctr" rtl="0">
              <a:spcBef>
                <a:spcPts val="0"/>
              </a:spcBef>
              <a:spcAft>
                <a:spcPts val="0"/>
              </a:spcAft>
              <a:buSzPts val="5200"/>
              <a:buFont typeface="Archivo Black"/>
              <a:buNone/>
              <a:defRPr sz="5200">
                <a:latin typeface="Archivo Black"/>
                <a:ea typeface="Archivo Black"/>
                <a:cs typeface="Archivo Black"/>
                <a:sym typeface="Archivo Black"/>
              </a:defRPr>
            </a:lvl8pPr>
            <a:lvl9pPr lvl="8" algn="ctr" rtl="0">
              <a:spcBef>
                <a:spcPts val="0"/>
              </a:spcBef>
              <a:spcAft>
                <a:spcPts val="0"/>
              </a:spcAft>
              <a:buSzPts val="5200"/>
              <a:buFont typeface="Archivo Black"/>
              <a:buNone/>
              <a:defRPr sz="5200">
                <a:latin typeface="Archivo Black"/>
                <a:ea typeface="Archivo Black"/>
                <a:cs typeface="Archivo Black"/>
                <a:sym typeface="Archivo Black"/>
              </a:defRPr>
            </a:lvl9pPr>
          </a:lstStyle>
          <a:p>
            <a:endParaRPr/>
          </a:p>
        </p:txBody>
      </p:sp>
      <p:sp>
        <p:nvSpPr>
          <p:cNvPr id="55" name="Google Shape;55;p13"/>
          <p:cNvSpPr txBox="1">
            <a:spLocks noGrp="1"/>
          </p:cNvSpPr>
          <p:nvPr>
            <p:ph type="title" idx="4"/>
          </p:nvPr>
        </p:nvSpPr>
        <p:spPr>
          <a:xfrm>
            <a:off x="5827375" y="2448950"/>
            <a:ext cx="2603400" cy="271200"/>
          </a:xfrm>
          <a:prstGeom prst="rect">
            <a:avLst/>
          </a:prstGeom>
        </p:spPr>
        <p:txBody>
          <a:bodyPr spcFirstLastPara="1" wrap="square" lIns="0" tIns="0" rIns="0" bIns="0" anchor="b"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 name="Google Shape;56;p13"/>
          <p:cNvSpPr txBox="1">
            <a:spLocks noGrp="1"/>
          </p:cNvSpPr>
          <p:nvPr>
            <p:ph type="subTitle" idx="5"/>
          </p:nvPr>
        </p:nvSpPr>
        <p:spPr>
          <a:xfrm>
            <a:off x="5827375" y="2838250"/>
            <a:ext cx="2603400" cy="527700"/>
          </a:xfrm>
          <a:prstGeom prst="rect">
            <a:avLst/>
          </a:prstGeom>
        </p:spPr>
        <p:txBody>
          <a:bodyPr spcFirstLastPara="1" wrap="square" lIns="0" tIns="0" rIns="0" bIns="0" anchor="t" anchorCtr="0">
            <a:noAutofit/>
          </a:bodyPr>
          <a:lstStyle>
            <a:lvl1pPr lvl="0" rtl="0">
              <a:lnSpc>
                <a:spcPct val="70000"/>
              </a:lnSpc>
              <a:spcBef>
                <a:spcPts val="0"/>
              </a:spcBef>
              <a:spcAft>
                <a:spcPts val="0"/>
              </a:spcAft>
              <a:buSzPts val="2000"/>
              <a:buNone/>
              <a:defRPr sz="2000"/>
            </a:lvl1pPr>
            <a:lvl2pPr lvl="1" algn="ctr" rtl="0">
              <a:lnSpc>
                <a:spcPct val="70000"/>
              </a:lnSpc>
              <a:spcBef>
                <a:spcPts val="0"/>
              </a:spcBef>
              <a:spcAft>
                <a:spcPts val="0"/>
              </a:spcAft>
              <a:buSzPts val="2000"/>
              <a:buNone/>
              <a:defRPr sz="2000"/>
            </a:lvl2pPr>
            <a:lvl3pPr lvl="2" algn="ctr" rtl="0">
              <a:lnSpc>
                <a:spcPct val="70000"/>
              </a:lnSpc>
              <a:spcBef>
                <a:spcPts val="0"/>
              </a:spcBef>
              <a:spcAft>
                <a:spcPts val="0"/>
              </a:spcAft>
              <a:buSzPts val="2000"/>
              <a:buNone/>
              <a:defRPr sz="2000"/>
            </a:lvl3pPr>
            <a:lvl4pPr lvl="3" algn="ctr" rtl="0">
              <a:lnSpc>
                <a:spcPct val="70000"/>
              </a:lnSpc>
              <a:spcBef>
                <a:spcPts val="0"/>
              </a:spcBef>
              <a:spcAft>
                <a:spcPts val="0"/>
              </a:spcAft>
              <a:buSzPts val="2000"/>
              <a:buNone/>
              <a:defRPr sz="2000"/>
            </a:lvl4pPr>
            <a:lvl5pPr lvl="4" algn="ctr" rtl="0">
              <a:lnSpc>
                <a:spcPct val="70000"/>
              </a:lnSpc>
              <a:spcBef>
                <a:spcPts val="0"/>
              </a:spcBef>
              <a:spcAft>
                <a:spcPts val="0"/>
              </a:spcAft>
              <a:buSzPts val="2000"/>
              <a:buNone/>
              <a:defRPr sz="2000"/>
            </a:lvl5pPr>
            <a:lvl6pPr lvl="5" algn="ctr" rtl="0">
              <a:lnSpc>
                <a:spcPct val="70000"/>
              </a:lnSpc>
              <a:spcBef>
                <a:spcPts val="0"/>
              </a:spcBef>
              <a:spcAft>
                <a:spcPts val="0"/>
              </a:spcAft>
              <a:buSzPts val="2000"/>
              <a:buNone/>
              <a:defRPr sz="2000"/>
            </a:lvl6pPr>
            <a:lvl7pPr lvl="6" algn="ctr" rtl="0">
              <a:lnSpc>
                <a:spcPct val="70000"/>
              </a:lnSpc>
              <a:spcBef>
                <a:spcPts val="0"/>
              </a:spcBef>
              <a:spcAft>
                <a:spcPts val="0"/>
              </a:spcAft>
              <a:buSzPts val="2000"/>
              <a:buNone/>
              <a:defRPr sz="2000"/>
            </a:lvl7pPr>
            <a:lvl8pPr lvl="7" algn="ctr" rtl="0">
              <a:lnSpc>
                <a:spcPct val="70000"/>
              </a:lnSpc>
              <a:spcBef>
                <a:spcPts val="0"/>
              </a:spcBef>
              <a:spcAft>
                <a:spcPts val="0"/>
              </a:spcAft>
              <a:buSzPts val="2000"/>
              <a:buNone/>
              <a:defRPr sz="2000"/>
            </a:lvl8pPr>
            <a:lvl9pPr lvl="8" algn="ctr" rtl="0">
              <a:lnSpc>
                <a:spcPct val="70000"/>
              </a:lnSpc>
              <a:spcBef>
                <a:spcPts val="0"/>
              </a:spcBef>
              <a:spcAft>
                <a:spcPts val="0"/>
              </a:spcAft>
              <a:buSzPts val="2000"/>
              <a:buNone/>
              <a:defRPr sz="2000"/>
            </a:lvl9pPr>
          </a:lstStyle>
          <a:p>
            <a:endParaRPr/>
          </a:p>
        </p:txBody>
      </p:sp>
      <p:sp>
        <p:nvSpPr>
          <p:cNvPr id="57" name="Google Shape;57;p13"/>
          <p:cNvSpPr txBox="1">
            <a:spLocks noGrp="1"/>
          </p:cNvSpPr>
          <p:nvPr>
            <p:ph type="title" idx="6" hasCustomPrompt="1"/>
          </p:nvPr>
        </p:nvSpPr>
        <p:spPr>
          <a:xfrm>
            <a:off x="4670311" y="2663557"/>
            <a:ext cx="878400" cy="3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900" b="0">
                <a:latin typeface="VT323"/>
                <a:ea typeface="VT323"/>
                <a:cs typeface="VT323"/>
                <a:sym typeface="VT323"/>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58" name="Google Shape;58;p13"/>
          <p:cNvSpPr txBox="1">
            <a:spLocks noGrp="1"/>
          </p:cNvSpPr>
          <p:nvPr>
            <p:ph type="title" idx="7"/>
          </p:nvPr>
        </p:nvSpPr>
        <p:spPr>
          <a:xfrm>
            <a:off x="1853150" y="3792100"/>
            <a:ext cx="2603400" cy="271200"/>
          </a:xfrm>
          <a:prstGeom prst="rect">
            <a:avLst/>
          </a:prstGeom>
        </p:spPr>
        <p:txBody>
          <a:bodyPr spcFirstLastPara="1" wrap="square" lIns="0" tIns="0" rIns="0" bIns="0" anchor="b"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9" name="Google Shape;59;p13"/>
          <p:cNvSpPr txBox="1">
            <a:spLocks noGrp="1"/>
          </p:cNvSpPr>
          <p:nvPr>
            <p:ph type="subTitle" idx="8"/>
          </p:nvPr>
        </p:nvSpPr>
        <p:spPr>
          <a:xfrm>
            <a:off x="1853150" y="4181400"/>
            <a:ext cx="2603400" cy="527700"/>
          </a:xfrm>
          <a:prstGeom prst="rect">
            <a:avLst/>
          </a:prstGeom>
        </p:spPr>
        <p:txBody>
          <a:bodyPr spcFirstLastPara="1" wrap="square" lIns="0" tIns="0" rIns="0" bIns="0" anchor="t" anchorCtr="0">
            <a:noAutofit/>
          </a:bodyPr>
          <a:lstStyle>
            <a:lvl1pPr lvl="0" rtl="0">
              <a:lnSpc>
                <a:spcPct val="70000"/>
              </a:lnSpc>
              <a:spcBef>
                <a:spcPts val="0"/>
              </a:spcBef>
              <a:spcAft>
                <a:spcPts val="0"/>
              </a:spcAft>
              <a:buSzPts val="2000"/>
              <a:buNone/>
              <a:defRPr sz="2000"/>
            </a:lvl1pPr>
            <a:lvl2pPr lvl="1" algn="ctr" rtl="0">
              <a:lnSpc>
                <a:spcPct val="70000"/>
              </a:lnSpc>
              <a:spcBef>
                <a:spcPts val="0"/>
              </a:spcBef>
              <a:spcAft>
                <a:spcPts val="0"/>
              </a:spcAft>
              <a:buSzPts val="2000"/>
              <a:buNone/>
              <a:defRPr sz="2000"/>
            </a:lvl2pPr>
            <a:lvl3pPr lvl="2" algn="ctr" rtl="0">
              <a:lnSpc>
                <a:spcPct val="70000"/>
              </a:lnSpc>
              <a:spcBef>
                <a:spcPts val="0"/>
              </a:spcBef>
              <a:spcAft>
                <a:spcPts val="0"/>
              </a:spcAft>
              <a:buSzPts val="2000"/>
              <a:buNone/>
              <a:defRPr sz="2000"/>
            </a:lvl3pPr>
            <a:lvl4pPr lvl="3" algn="ctr" rtl="0">
              <a:lnSpc>
                <a:spcPct val="70000"/>
              </a:lnSpc>
              <a:spcBef>
                <a:spcPts val="0"/>
              </a:spcBef>
              <a:spcAft>
                <a:spcPts val="0"/>
              </a:spcAft>
              <a:buSzPts val="2000"/>
              <a:buNone/>
              <a:defRPr sz="2000"/>
            </a:lvl4pPr>
            <a:lvl5pPr lvl="4" algn="ctr" rtl="0">
              <a:lnSpc>
                <a:spcPct val="70000"/>
              </a:lnSpc>
              <a:spcBef>
                <a:spcPts val="0"/>
              </a:spcBef>
              <a:spcAft>
                <a:spcPts val="0"/>
              </a:spcAft>
              <a:buSzPts val="2000"/>
              <a:buNone/>
              <a:defRPr sz="2000"/>
            </a:lvl5pPr>
            <a:lvl6pPr lvl="5" algn="ctr" rtl="0">
              <a:lnSpc>
                <a:spcPct val="70000"/>
              </a:lnSpc>
              <a:spcBef>
                <a:spcPts val="0"/>
              </a:spcBef>
              <a:spcAft>
                <a:spcPts val="0"/>
              </a:spcAft>
              <a:buSzPts val="2000"/>
              <a:buNone/>
              <a:defRPr sz="2000"/>
            </a:lvl6pPr>
            <a:lvl7pPr lvl="6" algn="ctr" rtl="0">
              <a:lnSpc>
                <a:spcPct val="70000"/>
              </a:lnSpc>
              <a:spcBef>
                <a:spcPts val="0"/>
              </a:spcBef>
              <a:spcAft>
                <a:spcPts val="0"/>
              </a:spcAft>
              <a:buSzPts val="2000"/>
              <a:buNone/>
              <a:defRPr sz="2000"/>
            </a:lvl7pPr>
            <a:lvl8pPr lvl="7" algn="ctr" rtl="0">
              <a:lnSpc>
                <a:spcPct val="70000"/>
              </a:lnSpc>
              <a:spcBef>
                <a:spcPts val="0"/>
              </a:spcBef>
              <a:spcAft>
                <a:spcPts val="0"/>
              </a:spcAft>
              <a:buSzPts val="2000"/>
              <a:buNone/>
              <a:defRPr sz="2000"/>
            </a:lvl8pPr>
            <a:lvl9pPr lvl="8" algn="ctr" rtl="0">
              <a:lnSpc>
                <a:spcPct val="70000"/>
              </a:lnSpc>
              <a:spcBef>
                <a:spcPts val="0"/>
              </a:spcBef>
              <a:spcAft>
                <a:spcPts val="0"/>
              </a:spcAft>
              <a:buSzPts val="2000"/>
              <a:buNone/>
              <a:defRPr sz="2000"/>
            </a:lvl9pPr>
          </a:lstStyle>
          <a:p>
            <a:endParaRPr/>
          </a:p>
        </p:txBody>
      </p:sp>
      <p:sp>
        <p:nvSpPr>
          <p:cNvPr id="60" name="Google Shape;60;p13"/>
          <p:cNvSpPr txBox="1">
            <a:spLocks noGrp="1"/>
          </p:cNvSpPr>
          <p:nvPr>
            <p:ph type="title" idx="9" hasCustomPrompt="1"/>
          </p:nvPr>
        </p:nvSpPr>
        <p:spPr>
          <a:xfrm>
            <a:off x="696086" y="4006707"/>
            <a:ext cx="878400" cy="3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900" b="0">
                <a:latin typeface="VT323"/>
                <a:ea typeface="VT323"/>
                <a:cs typeface="VT323"/>
                <a:sym typeface="VT323"/>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61" name="Google Shape;61;p13"/>
          <p:cNvSpPr txBox="1">
            <a:spLocks noGrp="1"/>
          </p:cNvSpPr>
          <p:nvPr>
            <p:ph type="title" idx="13"/>
          </p:nvPr>
        </p:nvSpPr>
        <p:spPr>
          <a:xfrm>
            <a:off x="5827375" y="3792100"/>
            <a:ext cx="2603400" cy="271200"/>
          </a:xfrm>
          <a:prstGeom prst="rect">
            <a:avLst/>
          </a:prstGeom>
        </p:spPr>
        <p:txBody>
          <a:bodyPr spcFirstLastPara="1" wrap="square" lIns="0" tIns="0" rIns="0" bIns="0" anchor="b"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 name="Google Shape;62;p13"/>
          <p:cNvSpPr txBox="1">
            <a:spLocks noGrp="1"/>
          </p:cNvSpPr>
          <p:nvPr>
            <p:ph type="subTitle" idx="14"/>
          </p:nvPr>
        </p:nvSpPr>
        <p:spPr>
          <a:xfrm>
            <a:off x="5827375" y="4181400"/>
            <a:ext cx="2603400" cy="527700"/>
          </a:xfrm>
          <a:prstGeom prst="rect">
            <a:avLst/>
          </a:prstGeom>
        </p:spPr>
        <p:txBody>
          <a:bodyPr spcFirstLastPara="1" wrap="square" lIns="0" tIns="0" rIns="0" bIns="0" anchor="t" anchorCtr="0">
            <a:noAutofit/>
          </a:bodyPr>
          <a:lstStyle>
            <a:lvl1pPr lvl="0" rtl="0">
              <a:lnSpc>
                <a:spcPct val="70000"/>
              </a:lnSpc>
              <a:spcBef>
                <a:spcPts val="0"/>
              </a:spcBef>
              <a:spcAft>
                <a:spcPts val="0"/>
              </a:spcAft>
              <a:buSzPts val="2000"/>
              <a:buNone/>
              <a:defRPr sz="2000"/>
            </a:lvl1pPr>
            <a:lvl2pPr lvl="1" algn="ctr" rtl="0">
              <a:lnSpc>
                <a:spcPct val="70000"/>
              </a:lnSpc>
              <a:spcBef>
                <a:spcPts val="0"/>
              </a:spcBef>
              <a:spcAft>
                <a:spcPts val="0"/>
              </a:spcAft>
              <a:buSzPts val="2000"/>
              <a:buNone/>
              <a:defRPr sz="2000"/>
            </a:lvl2pPr>
            <a:lvl3pPr lvl="2" algn="ctr" rtl="0">
              <a:lnSpc>
                <a:spcPct val="70000"/>
              </a:lnSpc>
              <a:spcBef>
                <a:spcPts val="0"/>
              </a:spcBef>
              <a:spcAft>
                <a:spcPts val="0"/>
              </a:spcAft>
              <a:buSzPts val="2000"/>
              <a:buNone/>
              <a:defRPr sz="2000"/>
            </a:lvl3pPr>
            <a:lvl4pPr lvl="3" algn="ctr" rtl="0">
              <a:lnSpc>
                <a:spcPct val="70000"/>
              </a:lnSpc>
              <a:spcBef>
                <a:spcPts val="0"/>
              </a:spcBef>
              <a:spcAft>
                <a:spcPts val="0"/>
              </a:spcAft>
              <a:buSzPts val="2000"/>
              <a:buNone/>
              <a:defRPr sz="2000"/>
            </a:lvl4pPr>
            <a:lvl5pPr lvl="4" algn="ctr" rtl="0">
              <a:lnSpc>
                <a:spcPct val="70000"/>
              </a:lnSpc>
              <a:spcBef>
                <a:spcPts val="0"/>
              </a:spcBef>
              <a:spcAft>
                <a:spcPts val="0"/>
              </a:spcAft>
              <a:buSzPts val="2000"/>
              <a:buNone/>
              <a:defRPr sz="2000"/>
            </a:lvl5pPr>
            <a:lvl6pPr lvl="5" algn="ctr" rtl="0">
              <a:lnSpc>
                <a:spcPct val="70000"/>
              </a:lnSpc>
              <a:spcBef>
                <a:spcPts val="0"/>
              </a:spcBef>
              <a:spcAft>
                <a:spcPts val="0"/>
              </a:spcAft>
              <a:buSzPts val="2000"/>
              <a:buNone/>
              <a:defRPr sz="2000"/>
            </a:lvl6pPr>
            <a:lvl7pPr lvl="6" algn="ctr" rtl="0">
              <a:lnSpc>
                <a:spcPct val="70000"/>
              </a:lnSpc>
              <a:spcBef>
                <a:spcPts val="0"/>
              </a:spcBef>
              <a:spcAft>
                <a:spcPts val="0"/>
              </a:spcAft>
              <a:buSzPts val="2000"/>
              <a:buNone/>
              <a:defRPr sz="2000"/>
            </a:lvl7pPr>
            <a:lvl8pPr lvl="7" algn="ctr" rtl="0">
              <a:lnSpc>
                <a:spcPct val="70000"/>
              </a:lnSpc>
              <a:spcBef>
                <a:spcPts val="0"/>
              </a:spcBef>
              <a:spcAft>
                <a:spcPts val="0"/>
              </a:spcAft>
              <a:buSzPts val="2000"/>
              <a:buNone/>
              <a:defRPr sz="2000"/>
            </a:lvl8pPr>
            <a:lvl9pPr lvl="8" algn="ctr" rtl="0">
              <a:lnSpc>
                <a:spcPct val="70000"/>
              </a:lnSpc>
              <a:spcBef>
                <a:spcPts val="0"/>
              </a:spcBef>
              <a:spcAft>
                <a:spcPts val="0"/>
              </a:spcAft>
              <a:buSzPts val="2000"/>
              <a:buNone/>
              <a:defRPr sz="2000"/>
            </a:lvl9pPr>
          </a:lstStyle>
          <a:p>
            <a:endParaRPr/>
          </a:p>
        </p:txBody>
      </p:sp>
      <p:sp>
        <p:nvSpPr>
          <p:cNvPr id="63" name="Google Shape;63;p13"/>
          <p:cNvSpPr txBox="1">
            <a:spLocks noGrp="1"/>
          </p:cNvSpPr>
          <p:nvPr>
            <p:ph type="title" idx="15" hasCustomPrompt="1"/>
          </p:nvPr>
        </p:nvSpPr>
        <p:spPr>
          <a:xfrm>
            <a:off x="4670311" y="4006707"/>
            <a:ext cx="878400" cy="3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900" b="0">
                <a:latin typeface="VT323"/>
                <a:ea typeface="VT323"/>
                <a:cs typeface="VT323"/>
                <a:sym typeface="VT323"/>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2"/>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713225" y="3691200"/>
            <a:ext cx="3858900" cy="1017900"/>
          </a:xfrm>
          <a:prstGeom prst="rect">
            <a:avLst/>
          </a:prstGeom>
        </p:spPr>
        <p:txBody>
          <a:bodyPr spcFirstLastPara="1" wrap="square" lIns="0" tIns="0" rIns="0" bIns="0" anchor="b" anchorCtr="0">
            <a:noAutofit/>
          </a:bodyPr>
          <a:lstStyle>
            <a:lvl1pPr lvl="0" rtl="0">
              <a:lnSpc>
                <a:spcPct val="80000"/>
              </a:lnSpc>
              <a:spcBef>
                <a:spcPts val="0"/>
              </a:spcBef>
              <a:spcAft>
                <a:spcPts val="0"/>
              </a:spcAft>
              <a:buSzPts val="5200"/>
              <a:buFont typeface="Archivo Black"/>
              <a:buNone/>
              <a:defRPr sz="3500" b="0"/>
            </a:lvl1pPr>
            <a:lvl2pPr lvl="1" algn="ctr" rtl="0">
              <a:spcBef>
                <a:spcPts val="0"/>
              </a:spcBef>
              <a:spcAft>
                <a:spcPts val="0"/>
              </a:spcAft>
              <a:buSzPts val="5200"/>
              <a:buFont typeface="Archivo Black"/>
              <a:buNone/>
              <a:defRPr sz="5200">
                <a:latin typeface="Archivo Black"/>
                <a:ea typeface="Archivo Black"/>
                <a:cs typeface="Archivo Black"/>
                <a:sym typeface="Archivo Black"/>
              </a:defRPr>
            </a:lvl2pPr>
            <a:lvl3pPr lvl="2" algn="ctr" rtl="0">
              <a:spcBef>
                <a:spcPts val="0"/>
              </a:spcBef>
              <a:spcAft>
                <a:spcPts val="0"/>
              </a:spcAft>
              <a:buSzPts val="5200"/>
              <a:buFont typeface="Archivo Black"/>
              <a:buNone/>
              <a:defRPr sz="5200">
                <a:latin typeface="Archivo Black"/>
                <a:ea typeface="Archivo Black"/>
                <a:cs typeface="Archivo Black"/>
                <a:sym typeface="Archivo Black"/>
              </a:defRPr>
            </a:lvl3pPr>
            <a:lvl4pPr lvl="3" algn="ctr" rtl="0">
              <a:spcBef>
                <a:spcPts val="0"/>
              </a:spcBef>
              <a:spcAft>
                <a:spcPts val="0"/>
              </a:spcAft>
              <a:buSzPts val="5200"/>
              <a:buFont typeface="Archivo Black"/>
              <a:buNone/>
              <a:defRPr sz="5200">
                <a:latin typeface="Archivo Black"/>
                <a:ea typeface="Archivo Black"/>
                <a:cs typeface="Archivo Black"/>
                <a:sym typeface="Archivo Black"/>
              </a:defRPr>
            </a:lvl4pPr>
            <a:lvl5pPr lvl="4" algn="ctr" rtl="0">
              <a:spcBef>
                <a:spcPts val="0"/>
              </a:spcBef>
              <a:spcAft>
                <a:spcPts val="0"/>
              </a:spcAft>
              <a:buSzPts val="5200"/>
              <a:buFont typeface="Archivo Black"/>
              <a:buNone/>
              <a:defRPr sz="5200">
                <a:latin typeface="Archivo Black"/>
                <a:ea typeface="Archivo Black"/>
                <a:cs typeface="Archivo Black"/>
                <a:sym typeface="Archivo Black"/>
              </a:defRPr>
            </a:lvl5pPr>
            <a:lvl6pPr lvl="5" algn="ctr" rtl="0">
              <a:spcBef>
                <a:spcPts val="0"/>
              </a:spcBef>
              <a:spcAft>
                <a:spcPts val="0"/>
              </a:spcAft>
              <a:buSzPts val="5200"/>
              <a:buFont typeface="Archivo Black"/>
              <a:buNone/>
              <a:defRPr sz="5200">
                <a:latin typeface="Archivo Black"/>
                <a:ea typeface="Archivo Black"/>
                <a:cs typeface="Archivo Black"/>
                <a:sym typeface="Archivo Black"/>
              </a:defRPr>
            </a:lvl6pPr>
            <a:lvl7pPr lvl="6" algn="ctr" rtl="0">
              <a:spcBef>
                <a:spcPts val="0"/>
              </a:spcBef>
              <a:spcAft>
                <a:spcPts val="0"/>
              </a:spcAft>
              <a:buSzPts val="5200"/>
              <a:buFont typeface="Archivo Black"/>
              <a:buNone/>
              <a:defRPr sz="5200">
                <a:latin typeface="Archivo Black"/>
                <a:ea typeface="Archivo Black"/>
                <a:cs typeface="Archivo Black"/>
                <a:sym typeface="Archivo Black"/>
              </a:defRPr>
            </a:lvl7pPr>
            <a:lvl8pPr lvl="7" algn="ctr" rtl="0">
              <a:spcBef>
                <a:spcPts val="0"/>
              </a:spcBef>
              <a:spcAft>
                <a:spcPts val="0"/>
              </a:spcAft>
              <a:buSzPts val="5200"/>
              <a:buFont typeface="Archivo Black"/>
              <a:buNone/>
              <a:defRPr sz="5200">
                <a:latin typeface="Archivo Black"/>
                <a:ea typeface="Archivo Black"/>
                <a:cs typeface="Archivo Black"/>
                <a:sym typeface="Archivo Black"/>
              </a:defRPr>
            </a:lvl8pPr>
            <a:lvl9pPr lvl="8" algn="ctr" rtl="0">
              <a:spcBef>
                <a:spcPts val="0"/>
              </a:spcBef>
              <a:spcAft>
                <a:spcPts val="0"/>
              </a:spcAft>
              <a:buSzPts val="5200"/>
              <a:buFont typeface="Archivo Black"/>
              <a:buNone/>
              <a:defRPr sz="5200">
                <a:latin typeface="Archivo Black"/>
                <a:ea typeface="Archivo Black"/>
                <a:cs typeface="Archivo Black"/>
                <a:sym typeface="Archivo Black"/>
              </a:defRPr>
            </a:lvl9pPr>
          </a:lstStyle>
          <a:p>
            <a:endParaRPr/>
          </a:p>
        </p:txBody>
      </p:sp>
      <p:sp>
        <p:nvSpPr>
          <p:cNvPr id="70" name="Google Shape;70;p15"/>
          <p:cNvSpPr txBox="1">
            <a:spLocks noGrp="1"/>
          </p:cNvSpPr>
          <p:nvPr>
            <p:ph type="subTitle" idx="1"/>
          </p:nvPr>
        </p:nvSpPr>
        <p:spPr>
          <a:xfrm>
            <a:off x="713225" y="1100538"/>
            <a:ext cx="4921200" cy="1471200"/>
          </a:xfrm>
          <a:prstGeom prst="rect">
            <a:avLst/>
          </a:prstGeom>
        </p:spPr>
        <p:txBody>
          <a:bodyPr spcFirstLastPara="1" wrap="square" lIns="0" tIns="0" rIns="0" bIns="0" anchor="b" anchorCtr="0">
            <a:noAutofit/>
          </a:bodyPr>
          <a:lstStyle>
            <a:lvl1pPr lvl="0" rtl="0">
              <a:lnSpc>
                <a:spcPct val="70000"/>
              </a:lnSpc>
              <a:spcBef>
                <a:spcPts val="0"/>
              </a:spcBef>
              <a:spcAft>
                <a:spcPts val="0"/>
              </a:spcAft>
              <a:buClr>
                <a:schemeClr val="dk1"/>
              </a:buClr>
              <a:buSzPts val="2800"/>
              <a:buNone/>
              <a:defRPr sz="3400"/>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
    <p:bg>
      <p:bgPr>
        <a:solidFill>
          <a:schemeClr val="dk2"/>
        </a:solid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ctrTitle"/>
          </p:nvPr>
        </p:nvSpPr>
        <p:spPr>
          <a:xfrm>
            <a:off x="713225" y="434400"/>
            <a:ext cx="6094500" cy="12519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5200"/>
              <a:buFont typeface="Archivo Black"/>
              <a:buNone/>
              <a:defRPr sz="4600"/>
            </a:lvl1pPr>
            <a:lvl2pPr lvl="1" algn="ctr" rtl="0">
              <a:spcBef>
                <a:spcPts val="0"/>
              </a:spcBef>
              <a:spcAft>
                <a:spcPts val="0"/>
              </a:spcAft>
              <a:buSzPts val="5200"/>
              <a:buFont typeface="Archivo Black"/>
              <a:buNone/>
              <a:defRPr sz="5200">
                <a:latin typeface="Archivo Black"/>
                <a:ea typeface="Archivo Black"/>
                <a:cs typeface="Archivo Black"/>
                <a:sym typeface="Archivo Black"/>
              </a:defRPr>
            </a:lvl2pPr>
            <a:lvl3pPr lvl="2" algn="ctr" rtl="0">
              <a:spcBef>
                <a:spcPts val="0"/>
              </a:spcBef>
              <a:spcAft>
                <a:spcPts val="0"/>
              </a:spcAft>
              <a:buSzPts val="5200"/>
              <a:buFont typeface="Archivo Black"/>
              <a:buNone/>
              <a:defRPr sz="5200">
                <a:latin typeface="Archivo Black"/>
                <a:ea typeface="Archivo Black"/>
                <a:cs typeface="Archivo Black"/>
                <a:sym typeface="Archivo Black"/>
              </a:defRPr>
            </a:lvl3pPr>
            <a:lvl4pPr lvl="3" algn="ctr" rtl="0">
              <a:spcBef>
                <a:spcPts val="0"/>
              </a:spcBef>
              <a:spcAft>
                <a:spcPts val="0"/>
              </a:spcAft>
              <a:buSzPts val="5200"/>
              <a:buFont typeface="Archivo Black"/>
              <a:buNone/>
              <a:defRPr sz="5200">
                <a:latin typeface="Archivo Black"/>
                <a:ea typeface="Archivo Black"/>
                <a:cs typeface="Archivo Black"/>
                <a:sym typeface="Archivo Black"/>
              </a:defRPr>
            </a:lvl4pPr>
            <a:lvl5pPr lvl="4" algn="ctr" rtl="0">
              <a:spcBef>
                <a:spcPts val="0"/>
              </a:spcBef>
              <a:spcAft>
                <a:spcPts val="0"/>
              </a:spcAft>
              <a:buSzPts val="5200"/>
              <a:buFont typeface="Archivo Black"/>
              <a:buNone/>
              <a:defRPr sz="5200">
                <a:latin typeface="Archivo Black"/>
                <a:ea typeface="Archivo Black"/>
                <a:cs typeface="Archivo Black"/>
                <a:sym typeface="Archivo Black"/>
              </a:defRPr>
            </a:lvl5pPr>
            <a:lvl6pPr lvl="5" algn="ctr" rtl="0">
              <a:spcBef>
                <a:spcPts val="0"/>
              </a:spcBef>
              <a:spcAft>
                <a:spcPts val="0"/>
              </a:spcAft>
              <a:buSzPts val="5200"/>
              <a:buFont typeface="Archivo Black"/>
              <a:buNone/>
              <a:defRPr sz="5200">
                <a:latin typeface="Archivo Black"/>
                <a:ea typeface="Archivo Black"/>
                <a:cs typeface="Archivo Black"/>
                <a:sym typeface="Archivo Black"/>
              </a:defRPr>
            </a:lvl6pPr>
            <a:lvl7pPr lvl="6" algn="ctr" rtl="0">
              <a:spcBef>
                <a:spcPts val="0"/>
              </a:spcBef>
              <a:spcAft>
                <a:spcPts val="0"/>
              </a:spcAft>
              <a:buSzPts val="5200"/>
              <a:buFont typeface="Archivo Black"/>
              <a:buNone/>
              <a:defRPr sz="5200">
                <a:latin typeface="Archivo Black"/>
                <a:ea typeface="Archivo Black"/>
                <a:cs typeface="Archivo Black"/>
                <a:sym typeface="Archivo Black"/>
              </a:defRPr>
            </a:lvl7pPr>
            <a:lvl8pPr lvl="7" algn="ctr" rtl="0">
              <a:spcBef>
                <a:spcPts val="0"/>
              </a:spcBef>
              <a:spcAft>
                <a:spcPts val="0"/>
              </a:spcAft>
              <a:buSzPts val="5200"/>
              <a:buFont typeface="Archivo Black"/>
              <a:buNone/>
              <a:defRPr sz="5200">
                <a:latin typeface="Archivo Black"/>
                <a:ea typeface="Archivo Black"/>
                <a:cs typeface="Archivo Black"/>
                <a:sym typeface="Archivo Black"/>
              </a:defRPr>
            </a:lvl8pPr>
            <a:lvl9pPr lvl="8" algn="ctr" rtl="0">
              <a:spcBef>
                <a:spcPts val="0"/>
              </a:spcBef>
              <a:spcAft>
                <a:spcPts val="0"/>
              </a:spcAft>
              <a:buSzPts val="5200"/>
              <a:buFont typeface="Archivo Black"/>
              <a:buNone/>
              <a:defRPr sz="5200">
                <a:latin typeface="Archivo Black"/>
                <a:ea typeface="Archivo Black"/>
                <a:cs typeface="Archivo Black"/>
                <a:sym typeface="Archivo Black"/>
              </a:defRPr>
            </a:lvl9pPr>
          </a:lstStyle>
          <a:p>
            <a:endParaRPr/>
          </a:p>
        </p:txBody>
      </p:sp>
      <p:sp>
        <p:nvSpPr>
          <p:cNvPr id="76" name="Google Shape;76;p17"/>
          <p:cNvSpPr txBox="1">
            <a:spLocks noGrp="1"/>
          </p:cNvSpPr>
          <p:nvPr>
            <p:ph type="subTitle" idx="1"/>
          </p:nvPr>
        </p:nvSpPr>
        <p:spPr>
          <a:xfrm>
            <a:off x="713225" y="2920325"/>
            <a:ext cx="2748900" cy="1788900"/>
          </a:xfrm>
          <a:prstGeom prst="rect">
            <a:avLst/>
          </a:prstGeom>
        </p:spPr>
        <p:txBody>
          <a:bodyPr spcFirstLastPara="1" wrap="square" lIns="0" tIns="0" rIns="0" bIns="0" anchor="b" anchorCtr="0">
            <a:noAutofit/>
          </a:bodyPr>
          <a:lstStyle>
            <a:lvl1pPr lvl="0" rtl="0">
              <a:lnSpc>
                <a:spcPct val="70000"/>
              </a:lnSpc>
              <a:spcBef>
                <a:spcPts val="0"/>
              </a:spcBef>
              <a:spcAft>
                <a:spcPts val="0"/>
              </a:spcAft>
              <a:buSzPts val="2800"/>
              <a:buNone/>
              <a:defRPr sz="2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6_1_1">
    <p:bg>
      <p:bgPr>
        <a:solidFill>
          <a:schemeClr val="dk2"/>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ctrTitle"/>
          </p:nvPr>
        </p:nvSpPr>
        <p:spPr>
          <a:xfrm>
            <a:off x="713225" y="434400"/>
            <a:ext cx="4207200" cy="12519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5200"/>
              <a:buFont typeface="Archivo Black"/>
              <a:buNone/>
              <a:defRPr sz="4600"/>
            </a:lvl1pPr>
            <a:lvl2pPr lvl="1" algn="ctr" rtl="0">
              <a:spcBef>
                <a:spcPts val="0"/>
              </a:spcBef>
              <a:spcAft>
                <a:spcPts val="0"/>
              </a:spcAft>
              <a:buSzPts val="5200"/>
              <a:buFont typeface="Archivo Black"/>
              <a:buNone/>
              <a:defRPr sz="5200">
                <a:latin typeface="Archivo Black"/>
                <a:ea typeface="Archivo Black"/>
                <a:cs typeface="Archivo Black"/>
                <a:sym typeface="Archivo Black"/>
              </a:defRPr>
            </a:lvl2pPr>
            <a:lvl3pPr lvl="2" algn="ctr" rtl="0">
              <a:spcBef>
                <a:spcPts val="0"/>
              </a:spcBef>
              <a:spcAft>
                <a:spcPts val="0"/>
              </a:spcAft>
              <a:buSzPts val="5200"/>
              <a:buFont typeface="Archivo Black"/>
              <a:buNone/>
              <a:defRPr sz="5200">
                <a:latin typeface="Archivo Black"/>
                <a:ea typeface="Archivo Black"/>
                <a:cs typeface="Archivo Black"/>
                <a:sym typeface="Archivo Black"/>
              </a:defRPr>
            </a:lvl3pPr>
            <a:lvl4pPr lvl="3" algn="ctr" rtl="0">
              <a:spcBef>
                <a:spcPts val="0"/>
              </a:spcBef>
              <a:spcAft>
                <a:spcPts val="0"/>
              </a:spcAft>
              <a:buSzPts val="5200"/>
              <a:buFont typeface="Archivo Black"/>
              <a:buNone/>
              <a:defRPr sz="5200">
                <a:latin typeface="Archivo Black"/>
                <a:ea typeface="Archivo Black"/>
                <a:cs typeface="Archivo Black"/>
                <a:sym typeface="Archivo Black"/>
              </a:defRPr>
            </a:lvl4pPr>
            <a:lvl5pPr lvl="4" algn="ctr" rtl="0">
              <a:spcBef>
                <a:spcPts val="0"/>
              </a:spcBef>
              <a:spcAft>
                <a:spcPts val="0"/>
              </a:spcAft>
              <a:buSzPts val="5200"/>
              <a:buFont typeface="Archivo Black"/>
              <a:buNone/>
              <a:defRPr sz="5200">
                <a:latin typeface="Archivo Black"/>
                <a:ea typeface="Archivo Black"/>
                <a:cs typeface="Archivo Black"/>
                <a:sym typeface="Archivo Black"/>
              </a:defRPr>
            </a:lvl5pPr>
            <a:lvl6pPr lvl="5" algn="ctr" rtl="0">
              <a:spcBef>
                <a:spcPts val="0"/>
              </a:spcBef>
              <a:spcAft>
                <a:spcPts val="0"/>
              </a:spcAft>
              <a:buSzPts val="5200"/>
              <a:buFont typeface="Archivo Black"/>
              <a:buNone/>
              <a:defRPr sz="5200">
                <a:latin typeface="Archivo Black"/>
                <a:ea typeface="Archivo Black"/>
                <a:cs typeface="Archivo Black"/>
                <a:sym typeface="Archivo Black"/>
              </a:defRPr>
            </a:lvl6pPr>
            <a:lvl7pPr lvl="6" algn="ctr" rtl="0">
              <a:spcBef>
                <a:spcPts val="0"/>
              </a:spcBef>
              <a:spcAft>
                <a:spcPts val="0"/>
              </a:spcAft>
              <a:buSzPts val="5200"/>
              <a:buFont typeface="Archivo Black"/>
              <a:buNone/>
              <a:defRPr sz="5200">
                <a:latin typeface="Archivo Black"/>
                <a:ea typeface="Archivo Black"/>
                <a:cs typeface="Archivo Black"/>
                <a:sym typeface="Archivo Black"/>
              </a:defRPr>
            </a:lvl7pPr>
            <a:lvl8pPr lvl="7" algn="ctr" rtl="0">
              <a:spcBef>
                <a:spcPts val="0"/>
              </a:spcBef>
              <a:spcAft>
                <a:spcPts val="0"/>
              </a:spcAft>
              <a:buSzPts val="5200"/>
              <a:buFont typeface="Archivo Black"/>
              <a:buNone/>
              <a:defRPr sz="5200">
                <a:latin typeface="Archivo Black"/>
                <a:ea typeface="Archivo Black"/>
                <a:cs typeface="Archivo Black"/>
                <a:sym typeface="Archivo Black"/>
              </a:defRPr>
            </a:lvl8pPr>
            <a:lvl9pPr lvl="8" algn="ctr" rtl="0">
              <a:spcBef>
                <a:spcPts val="0"/>
              </a:spcBef>
              <a:spcAft>
                <a:spcPts val="0"/>
              </a:spcAft>
              <a:buSzPts val="5200"/>
              <a:buFont typeface="Archivo Black"/>
              <a:buNone/>
              <a:defRPr sz="5200">
                <a:latin typeface="Archivo Black"/>
                <a:ea typeface="Archivo Black"/>
                <a:cs typeface="Archivo Black"/>
                <a:sym typeface="Archivo Black"/>
              </a:defRPr>
            </a:lvl9pPr>
          </a:lstStyle>
          <a:p>
            <a:endParaRPr/>
          </a:p>
        </p:txBody>
      </p:sp>
      <p:sp>
        <p:nvSpPr>
          <p:cNvPr id="115" name="Google Shape;115;p22"/>
          <p:cNvSpPr txBox="1">
            <a:spLocks noGrp="1"/>
          </p:cNvSpPr>
          <p:nvPr>
            <p:ph type="title" idx="2"/>
          </p:nvPr>
        </p:nvSpPr>
        <p:spPr>
          <a:xfrm>
            <a:off x="713225" y="3817300"/>
            <a:ext cx="2470200" cy="271200"/>
          </a:xfrm>
          <a:prstGeom prst="rect">
            <a:avLst/>
          </a:prstGeom>
        </p:spPr>
        <p:txBody>
          <a:bodyPr spcFirstLastPara="1" wrap="square" lIns="0" tIns="0" rIns="0" bIns="0" anchor="b"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22"/>
          <p:cNvSpPr txBox="1">
            <a:spLocks noGrp="1"/>
          </p:cNvSpPr>
          <p:nvPr>
            <p:ph type="subTitle" idx="1"/>
          </p:nvPr>
        </p:nvSpPr>
        <p:spPr>
          <a:xfrm>
            <a:off x="713225" y="4206600"/>
            <a:ext cx="2470200" cy="502500"/>
          </a:xfrm>
          <a:prstGeom prst="rect">
            <a:avLst/>
          </a:prstGeom>
        </p:spPr>
        <p:txBody>
          <a:bodyPr spcFirstLastPara="1" wrap="square" lIns="0" tIns="0" rIns="0" bIns="0" anchor="t" anchorCtr="0">
            <a:noAutofit/>
          </a:bodyPr>
          <a:lstStyle>
            <a:lvl1pPr lvl="0" rtl="0">
              <a:lnSpc>
                <a:spcPct val="70000"/>
              </a:lnSpc>
              <a:spcBef>
                <a:spcPts val="0"/>
              </a:spcBef>
              <a:spcAft>
                <a:spcPts val="0"/>
              </a:spcAft>
              <a:buSzPts val="2000"/>
              <a:buNone/>
              <a:defRPr sz="2000"/>
            </a:lvl1pPr>
            <a:lvl2pPr lvl="1" algn="ctr" rtl="0">
              <a:lnSpc>
                <a:spcPct val="70000"/>
              </a:lnSpc>
              <a:spcBef>
                <a:spcPts val="0"/>
              </a:spcBef>
              <a:spcAft>
                <a:spcPts val="0"/>
              </a:spcAft>
              <a:buSzPts val="2000"/>
              <a:buNone/>
              <a:defRPr sz="2000"/>
            </a:lvl2pPr>
            <a:lvl3pPr lvl="2" algn="ctr" rtl="0">
              <a:lnSpc>
                <a:spcPct val="70000"/>
              </a:lnSpc>
              <a:spcBef>
                <a:spcPts val="0"/>
              </a:spcBef>
              <a:spcAft>
                <a:spcPts val="0"/>
              </a:spcAft>
              <a:buSzPts val="2000"/>
              <a:buNone/>
              <a:defRPr sz="2000"/>
            </a:lvl3pPr>
            <a:lvl4pPr lvl="3" algn="ctr" rtl="0">
              <a:lnSpc>
                <a:spcPct val="70000"/>
              </a:lnSpc>
              <a:spcBef>
                <a:spcPts val="0"/>
              </a:spcBef>
              <a:spcAft>
                <a:spcPts val="0"/>
              </a:spcAft>
              <a:buSzPts val="2000"/>
              <a:buNone/>
              <a:defRPr sz="2000"/>
            </a:lvl4pPr>
            <a:lvl5pPr lvl="4" algn="ctr" rtl="0">
              <a:lnSpc>
                <a:spcPct val="70000"/>
              </a:lnSpc>
              <a:spcBef>
                <a:spcPts val="0"/>
              </a:spcBef>
              <a:spcAft>
                <a:spcPts val="0"/>
              </a:spcAft>
              <a:buSzPts val="2000"/>
              <a:buNone/>
              <a:defRPr sz="2000"/>
            </a:lvl5pPr>
            <a:lvl6pPr lvl="5" algn="ctr" rtl="0">
              <a:lnSpc>
                <a:spcPct val="70000"/>
              </a:lnSpc>
              <a:spcBef>
                <a:spcPts val="0"/>
              </a:spcBef>
              <a:spcAft>
                <a:spcPts val="0"/>
              </a:spcAft>
              <a:buSzPts val="2000"/>
              <a:buNone/>
              <a:defRPr sz="2000"/>
            </a:lvl6pPr>
            <a:lvl7pPr lvl="6" algn="ctr" rtl="0">
              <a:lnSpc>
                <a:spcPct val="70000"/>
              </a:lnSpc>
              <a:spcBef>
                <a:spcPts val="0"/>
              </a:spcBef>
              <a:spcAft>
                <a:spcPts val="0"/>
              </a:spcAft>
              <a:buSzPts val="2000"/>
              <a:buNone/>
              <a:defRPr sz="2000"/>
            </a:lvl7pPr>
            <a:lvl8pPr lvl="7" algn="ctr" rtl="0">
              <a:lnSpc>
                <a:spcPct val="70000"/>
              </a:lnSpc>
              <a:spcBef>
                <a:spcPts val="0"/>
              </a:spcBef>
              <a:spcAft>
                <a:spcPts val="0"/>
              </a:spcAft>
              <a:buSzPts val="2000"/>
              <a:buNone/>
              <a:defRPr sz="2000"/>
            </a:lvl8pPr>
            <a:lvl9pPr lvl="8" algn="ctr" rtl="0">
              <a:lnSpc>
                <a:spcPct val="70000"/>
              </a:lnSpc>
              <a:spcBef>
                <a:spcPts val="0"/>
              </a:spcBef>
              <a:spcAft>
                <a:spcPts val="0"/>
              </a:spcAft>
              <a:buSzPts val="2000"/>
              <a:buNone/>
              <a:defRPr sz="2000"/>
            </a:lvl9pPr>
          </a:lstStyle>
          <a:p>
            <a:endParaRPr/>
          </a:p>
        </p:txBody>
      </p:sp>
      <p:sp>
        <p:nvSpPr>
          <p:cNvPr id="117" name="Google Shape;117;p22"/>
          <p:cNvSpPr txBox="1">
            <a:spLocks noGrp="1"/>
          </p:cNvSpPr>
          <p:nvPr>
            <p:ph type="title" idx="3"/>
          </p:nvPr>
        </p:nvSpPr>
        <p:spPr>
          <a:xfrm>
            <a:off x="713225" y="2571750"/>
            <a:ext cx="2470200" cy="271200"/>
          </a:xfrm>
          <a:prstGeom prst="rect">
            <a:avLst/>
          </a:prstGeom>
        </p:spPr>
        <p:txBody>
          <a:bodyPr spcFirstLastPara="1" wrap="square" lIns="0" tIns="0" rIns="0" bIns="0" anchor="b"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22"/>
          <p:cNvSpPr txBox="1">
            <a:spLocks noGrp="1"/>
          </p:cNvSpPr>
          <p:nvPr>
            <p:ph type="subTitle" idx="4"/>
          </p:nvPr>
        </p:nvSpPr>
        <p:spPr>
          <a:xfrm>
            <a:off x="713225" y="2961050"/>
            <a:ext cx="2470200" cy="502500"/>
          </a:xfrm>
          <a:prstGeom prst="rect">
            <a:avLst/>
          </a:prstGeom>
        </p:spPr>
        <p:txBody>
          <a:bodyPr spcFirstLastPara="1" wrap="square" lIns="0" tIns="0" rIns="0" bIns="0" anchor="t" anchorCtr="0">
            <a:noAutofit/>
          </a:bodyPr>
          <a:lstStyle>
            <a:lvl1pPr lvl="0" rtl="0">
              <a:lnSpc>
                <a:spcPct val="70000"/>
              </a:lnSpc>
              <a:spcBef>
                <a:spcPts val="0"/>
              </a:spcBef>
              <a:spcAft>
                <a:spcPts val="0"/>
              </a:spcAft>
              <a:buSzPts val="2000"/>
              <a:buNone/>
              <a:defRPr sz="2000"/>
            </a:lvl1pPr>
            <a:lvl2pPr lvl="1" algn="ctr" rtl="0">
              <a:lnSpc>
                <a:spcPct val="70000"/>
              </a:lnSpc>
              <a:spcBef>
                <a:spcPts val="0"/>
              </a:spcBef>
              <a:spcAft>
                <a:spcPts val="0"/>
              </a:spcAft>
              <a:buSzPts val="2000"/>
              <a:buNone/>
              <a:defRPr sz="2000"/>
            </a:lvl2pPr>
            <a:lvl3pPr lvl="2" algn="ctr" rtl="0">
              <a:lnSpc>
                <a:spcPct val="70000"/>
              </a:lnSpc>
              <a:spcBef>
                <a:spcPts val="0"/>
              </a:spcBef>
              <a:spcAft>
                <a:spcPts val="0"/>
              </a:spcAft>
              <a:buSzPts val="2000"/>
              <a:buNone/>
              <a:defRPr sz="2000"/>
            </a:lvl3pPr>
            <a:lvl4pPr lvl="3" algn="ctr" rtl="0">
              <a:lnSpc>
                <a:spcPct val="70000"/>
              </a:lnSpc>
              <a:spcBef>
                <a:spcPts val="0"/>
              </a:spcBef>
              <a:spcAft>
                <a:spcPts val="0"/>
              </a:spcAft>
              <a:buSzPts val="2000"/>
              <a:buNone/>
              <a:defRPr sz="2000"/>
            </a:lvl4pPr>
            <a:lvl5pPr lvl="4" algn="ctr" rtl="0">
              <a:lnSpc>
                <a:spcPct val="70000"/>
              </a:lnSpc>
              <a:spcBef>
                <a:spcPts val="0"/>
              </a:spcBef>
              <a:spcAft>
                <a:spcPts val="0"/>
              </a:spcAft>
              <a:buSzPts val="2000"/>
              <a:buNone/>
              <a:defRPr sz="2000"/>
            </a:lvl5pPr>
            <a:lvl6pPr lvl="5" algn="ctr" rtl="0">
              <a:lnSpc>
                <a:spcPct val="70000"/>
              </a:lnSpc>
              <a:spcBef>
                <a:spcPts val="0"/>
              </a:spcBef>
              <a:spcAft>
                <a:spcPts val="0"/>
              </a:spcAft>
              <a:buSzPts val="2000"/>
              <a:buNone/>
              <a:defRPr sz="2000"/>
            </a:lvl6pPr>
            <a:lvl7pPr lvl="6" algn="ctr" rtl="0">
              <a:lnSpc>
                <a:spcPct val="70000"/>
              </a:lnSpc>
              <a:spcBef>
                <a:spcPts val="0"/>
              </a:spcBef>
              <a:spcAft>
                <a:spcPts val="0"/>
              </a:spcAft>
              <a:buSzPts val="2000"/>
              <a:buNone/>
              <a:defRPr sz="2000"/>
            </a:lvl7pPr>
            <a:lvl8pPr lvl="7" algn="ctr" rtl="0">
              <a:lnSpc>
                <a:spcPct val="70000"/>
              </a:lnSpc>
              <a:spcBef>
                <a:spcPts val="0"/>
              </a:spcBef>
              <a:spcAft>
                <a:spcPts val="0"/>
              </a:spcAft>
              <a:buSzPts val="2000"/>
              <a:buNone/>
              <a:defRPr sz="2000"/>
            </a:lvl8pPr>
            <a:lvl9pPr lvl="8" algn="ctr" rtl="0">
              <a:lnSpc>
                <a:spcPct val="70000"/>
              </a:lnSpc>
              <a:spcBef>
                <a:spcPts val="0"/>
              </a:spcBef>
              <a:spcAft>
                <a:spcPts val="0"/>
              </a:spcAft>
              <a:buSzPts val="2000"/>
              <a:buNone/>
              <a:defRPr sz="2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1"/>
        </a:solidFill>
        <a:effectLst/>
      </p:bgPr>
    </p:bg>
    <p:spTree>
      <p:nvGrpSpPr>
        <p:cNvPr id="1" name="Shape 146"/>
        <p:cNvGrpSpPr/>
        <p:nvPr/>
      </p:nvGrpSpPr>
      <p:grpSpPr>
        <a:xfrm>
          <a:off x="0" y="0"/>
          <a:ext cx="0" cy="0"/>
          <a:chOff x="0" y="0"/>
          <a:chExt cx="0" cy="0"/>
        </a:xfrm>
      </p:grpSpPr>
      <p:pic>
        <p:nvPicPr>
          <p:cNvPr id="147" name="Google Shape;147;p27"/>
          <p:cNvPicPr preferRelativeResize="0"/>
          <p:nvPr/>
        </p:nvPicPr>
        <p:blipFill rotWithShape="1">
          <a:blip r:embed="rId2">
            <a:alphaModFix amt="46000"/>
          </a:blip>
          <a:srcRect l="15508" t="6790" r="59926" b="34365"/>
          <a:stretch/>
        </p:blipFill>
        <p:spPr>
          <a:xfrm rot="5400000">
            <a:off x="2766602" y="-1255149"/>
            <a:ext cx="5199950" cy="75973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000"/>
              <a:buFont typeface="Dela Gothic One"/>
              <a:buNone/>
              <a:defRPr sz="3000" b="1">
                <a:solidFill>
                  <a:schemeClr val="lt1"/>
                </a:solidFill>
                <a:latin typeface="Dela Gothic One"/>
                <a:ea typeface="Dela Gothic One"/>
                <a:cs typeface="Dela Gothic One"/>
                <a:sym typeface="Dela Gothic One"/>
              </a:defRPr>
            </a:lvl1pPr>
            <a:lvl2pPr lvl="1">
              <a:spcBef>
                <a:spcPts val="0"/>
              </a:spcBef>
              <a:spcAft>
                <a:spcPts val="0"/>
              </a:spcAft>
              <a:buClr>
                <a:schemeClr val="lt1"/>
              </a:buClr>
              <a:buSzPts val="2800"/>
              <a:buFont typeface="Dela Gothic One"/>
              <a:buNone/>
              <a:defRPr sz="2800">
                <a:solidFill>
                  <a:schemeClr val="lt1"/>
                </a:solidFill>
                <a:latin typeface="Dela Gothic One"/>
                <a:ea typeface="Dela Gothic One"/>
                <a:cs typeface="Dela Gothic One"/>
                <a:sym typeface="Dela Gothic One"/>
              </a:defRPr>
            </a:lvl2pPr>
            <a:lvl3pPr lvl="2">
              <a:spcBef>
                <a:spcPts val="0"/>
              </a:spcBef>
              <a:spcAft>
                <a:spcPts val="0"/>
              </a:spcAft>
              <a:buClr>
                <a:schemeClr val="lt1"/>
              </a:buClr>
              <a:buSzPts val="2800"/>
              <a:buFont typeface="Dela Gothic One"/>
              <a:buNone/>
              <a:defRPr sz="2800">
                <a:solidFill>
                  <a:schemeClr val="lt1"/>
                </a:solidFill>
                <a:latin typeface="Dela Gothic One"/>
                <a:ea typeface="Dela Gothic One"/>
                <a:cs typeface="Dela Gothic One"/>
                <a:sym typeface="Dela Gothic One"/>
              </a:defRPr>
            </a:lvl3pPr>
            <a:lvl4pPr lvl="3">
              <a:spcBef>
                <a:spcPts val="0"/>
              </a:spcBef>
              <a:spcAft>
                <a:spcPts val="0"/>
              </a:spcAft>
              <a:buClr>
                <a:schemeClr val="lt1"/>
              </a:buClr>
              <a:buSzPts val="2800"/>
              <a:buFont typeface="Dela Gothic One"/>
              <a:buNone/>
              <a:defRPr sz="2800">
                <a:solidFill>
                  <a:schemeClr val="lt1"/>
                </a:solidFill>
                <a:latin typeface="Dela Gothic One"/>
                <a:ea typeface="Dela Gothic One"/>
                <a:cs typeface="Dela Gothic One"/>
                <a:sym typeface="Dela Gothic One"/>
              </a:defRPr>
            </a:lvl4pPr>
            <a:lvl5pPr lvl="4">
              <a:spcBef>
                <a:spcPts val="0"/>
              </a:spcBef>
              <a:spcAft>
                <a:spcPts val="0"/>
              </a:spcAft>
              <a:buClr>
                <a:schemeClr val="lt1"/>
              </a:buClr>
              <a:buSzPts val="2800"/>
              <a:buFont typeface="Dela Gothic One"/>
              <a:buNone/>
              <a:defRPr sz="2800">
                <a:solidFill>
                  <a:schemeClr val="lt1"/>
                </a:solidFill>
                <a:latin typeface="Dela Gothic One"/>
                <a:ea typeface="Dela Gothic One"/>
                <a:cs typeface="Dela Gothic One"/>
                <a:sym typeface="Dela Gothic One"/>
              </a:defRPr>
            </a:lvl5pPr>
            <a:lvl6pPr lvl="5">
              <a:spcBef>
                <a:spcPts val="0"/>
              </a:spcBef>
              <a:spcAft>
                <a:spcPts val="0"/>
              </a:spcAft>
              <a:buClr>
                <a:schemeClr val="lt1"/>
              </a:buClr>
              <a:buSzPts val="2800"/>
              <a:buFont typeface="Dela Gothic One"/>
              <a:buNone/>
              <a:defRPr sz="2800">
                <a:solidFill>
                  <a:schemeClr val="lt1"/>
                </a:solidFill>
                <a:latin typeface="Dela Gothic One"/>
                <a:ea typeface="Dela Gothic One"/>
                <a:cs typeface="Dela Gothic One"/>
                <a:sym typeface="Dela Gothic One"/>
              </a:defRPr>
            </a:lvl6pPr>
            <a:lvl7pPr lvl="6">
              <a:spcBef>
                <a:spcPts val="0"/>
              </a:spcBef>
              <a:spcAft>
                <a:spcPts val="0"/>
              </a:spcAft>
              <a:buClr>
                <a:schemeClr val="lt1"/>
              </a:buClr>
              <a:buSzPts val="2800"/>
              <a:buFont typeface="Dela Gothic One"/>
              <a:buNone/>
              <a:defRPr sz="2800">
                <a:solidFill>
                  <a:schemeClr val="lt1"/>
                </a:solidFill>
                <a:latin typeface="Dela Gothic One"/>
                <a:ea typeface="Dela Gothic One"/>
                <a:cs typeface="Dela Gothic One"/>
                <a:sym typeface="Dela Gothic One"/>
              </a:defRPr>
            </a:lvl7pPr>
            <a:lvl8pPr lvl="7">
              <a:spcBef>
                <a:spcPts val="0"/>
              </a:spcBef>
              <a:spcAft>
                <a:spcPts val="0"/>
              </a:spcAft>
              <a:buClr>
                <a:schemeClr val="lt1"/>
              </a:buClr>
              <a:buSzPts val="2800"/>
              <a:buFont typeface="Dela Gothic One"/>
              <a:buNone/>
              <a:defRPr sz="2800">
                <a:solidFill>
                  <a:schemeClr val="lt1"/>
                </a:solidFill>
                <a:latin typeface="Dela Gothic One"/>
                <a:ea typeface="Dela Gothic One"/>
                <a:cs typeface="Dela Gothic One"/>
                <a:sym typeface="Dela Gothic One"/>
              </a:defRPr>
            </a:lvl8pPr>
            <a:lvl9pPr lvl="8">
              <a:spcBef>
                <a:spcPts val="0"/>
              </a:spcBef>
              <a:spcAft>
                <a:spcPts val="0"/>
              </a:spcAft>
              <a:buClr>
                <a:schemeClr val="lt1"/>
              </a:buClr>
              <a:buSzPts val="2800"/>
              <a:buFont typeface="Dela Gothic One"/>
              <a:buNone/>
              <a:defRPr sz="2800">
                <a:solidFill>
                  <a:schemeClr val="lt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3225" y="1246950"/>
            <a:ext cx="7717500" cy="336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VT323"/>
              <a:buChar char="●"/>
              <a:defRPr>
                <a:solidFill>
                  <a:schemeClr val="lt1"/>
                </a:solidFill>
                <a:latin typeface="VT323"/>
                <a:ea typeface="VT323"/>
                <a:cs typeface="VT323"/>
                <a:sym typeface="VT323"/>
              </a:defRPr>
            </a:lvl1pPr>
            <a:lvl2pPr marL="914400" lvl="1" indent="-317500">
              <a:lnSpc>
                <a:spcPct val="100000"/>
              </a:lnSpc>
              <a:spcBef>
                <a:spcPts val="0"/>
              </a:spcBef>
              <a:spcAft>
                <a:spcPts val="0"/>
              </a:spcAft>
              <a:buClr>
                <a:schemeClr val="lt1"/>
              </a:buClr>
              <a:buSzPts val="1400"/>
              <a:buFont typeface="VT323"/>
              <a:buChar char="○"/>
              <a:defRPr>
                <a:solidFill>
                  <a:schemeClr val="lt1"/>
                </a:solidFill>
                <a:latin typeface="VT323"/>
                <a:ea typeface="VT323"/>
                <a:cs typeface="VT323"/>
                <a:sym typeface="VT323"/>
              </a:defRPr>
            </a:lvl2pPr>
            <a:lvl3pPr marL="1371600" lvl="2" indent="-317500">
              <a:lnSpc>
                <a:spcPct val="100000"/>
              </a:lnSpc>
              <a:spcBef>
                <a:spcPts val="0"/>
              </a:spcBef>
              <a:spcAft>
                <a:spcPts val="0"/>
              </a:spcAft>
              <a:buClr>
                <a:schemeClr val="lt1"/>
              </a:buClr>
              <a:buSzPts val="1400"/>
              <a:buFont typeface="VT323"/>
              <a:buChar char="■"/>
              <a:defRPr>
                <a:solidFill>
                  <a:schemeClr val="lt1"/>
                </a:solidFill>
                <a:latin typeface="VT323"/>
                <a:ea typeface="VT323"/>
                <a:cs typeface="VT323"/>
                <a:sym typeface="VT323"/>
              </a:defRPr>
            </a:lvl3pPr>
            <a:lvl4pPr marL="1828800" lvl="3" indent="-317500">
              <a:lnSpc>
                <a:spcPct val="100000"/>
              </a:lnSpc>
              <a:spcBef>
                <a:spcPts val="0"/>
              </a:spcBef>
              <a:spcAft>
                <a:spcPts val="0"/>
              </a:spcAft>
              <a:buClr>
                <a:schemeClr val="lt1"/>
              </a:buClr>
              <a:buSzPts val="1400"/>
              <a:buFont typeface="VT323"/>
              <a:buChar char="●"/>
              <a:defRPr>
                <a:solidFill>
                  <a:schemeClr val="lt1"/>
                </a:solidFill>
                <a:latin typeface="VT323"/>
                <a:ea typeface="VT323"/>
                <a:cs typeface="VT323"/>
                <a:sym typeface="VT323"/>
              </a:defRPr>
            </a:lvl4pPr>
            <a:lvl5pPr marL="2286000" lvl="4" indent="-317500">
              <a:lnSpc>
                <a:spcPct val="100000"/>
              </a:lnSpc>
              <a:spcBef>
                <a:spcPts val="0"/>
              </a:spcBef>
              <a:spcAft>
                <a:spcPts val="0"/>
              </a:spcAft>
              <a:buClr>
                <a:schemeClr val="lt1"/>
              </a:buClr>
              <a:buSzPts val="1400"/>
              <a:buFont typeface="VT323"/>
              <a:buChar char="○"/>
              <a:defRPr>
                <a:solidFill>
                  <a:schemeClr val="lt1"/>
                </a:solidFill>
                <a:latin typeface="VT323"/>
                <a:ea typeface="VT323"/>
                <a:cs typeface="VT323"/>
                <a:sym typeface="VT323"/>
              </a:defRPr>
            </a:lvl5pPr>
            <a:lvl6pPr marL="2743200" lvl="5" indent="-317500">
              <a:lnSpc>
                <a:spcPct val="100000"/>
              </a:lnSpc>
              <a:spcBef>
                <a:spcPts val="0"/>
              </a:spcBef>
              <a:spcAft>
                <a:spcPts val="0"/>
              </a:spcAft>
              <a:buClr>
                <a:schemeClr val="lt1"/>
              </a:buClr>
              <a:buSzPts val="1400"/>
              <a:buFont typeface="VT323"/>
              <a:buChar char="■"/>
              <a:defRPr>
                <a:solidFill>
                  <a:schemeClr val="lt1"/>
                </a:solidFill>
                <a:latin typeface="VT323"/>
                <a:ea typeface="VT323"/>
                <a:cs typeface="VT323"/>
                <a:sym typeface="VT323"/>
              </a:defRPr>
            </a:lvl6pPr>
            <a:lvl7pPr marL="3200400" lvl="6" indent="-317500">
              <a:lnSpc>
                <a:spcPct val="100000"/>
              </a:lnSpc>
              <a:spcBef>
                <a:spcPts val="0"/>
              </a:spcBef>
              <a:spcAft>
                <a:spcPts val="0"/>
              </a:spcAft>
              <a:buClr>
                <a:schemeClr val="lt1"/>
              </a:buClr>
              <a:buSzPts val="1400"/>
              <a:buFont typeface="VT323"/>
              <a:buChar char="●"/>
              <a:defRPr>
                <a:solidFill>
                  <a:schemeClr val="lt1"/>
                </a:solidFill>
                <a:latin typeface="VT323"/>
                <a:ea typeface="VT323"/>
                <a:cs typeface="VT323"/>
                <a:sym typeface="VT323"/>
              </a:defRPr>
            </a:lvl7pPr>
            <a:lvl8pPr marL="3657600" lvl="7" indent="-317500">
              <a:lnSpc>
                <a:spcPct val="100000"/>
              </a:lnSpc>
              <a:spcBef>
                <a:spcPts val="0"/>
              </a:spcBef>
              <a:spcAft>
                <a:spcPts val="0"/>
              </a:spcAft>
              <a:buClr>
                <a:schemeClr val="lt1"/>
              </a:buClr>
              <a:buSzPts val="1400"/>
              <a:buFont typeface="VT323"/>
              <a:buChar char="○"/>
              <a:defRPr>
                <a:solidFill>
                  <a:schemeClr val="lt1"/>
                </a:solidFill>
                <a:latin typeface="VT323"/>
                <a:ea typeface="VT323"/>
                <a:cs typeface="VT323"/>
                <a:sym typeface="VT323"/>
              </a:defRPr>
            </a:lvl8pPr>
            <a:lvl9pPr marL="4114800" lvl="8" indent="-317500">
              <a:lnSpc>
                <a:spcPct val="100000"/>
              </a:lnSpc>
              <a:spcBef>
                <a:spcPts val="0"/>
              </a:spcBef>
              <a:spcAft>
                <a:spcPts val="0"/>
              </a:spcAft>
              <a:buClr>
                <a:schemeClr val="lt1"/>
              </a:buClr>
              <a:buSzPts val="1400"/>
              <a:buFont typeface="VT323"/>
              <a:buChar char="■"/>
              <a:defRPr>
                <a:solidFill>
                  <a:schemeClr val="lt1"/>
                </a:solidFill>
                <a:latin typeface="VT323"/>
                <a:ea typeface="VT323"/>
                <a:cs typeface="VT323"/>
                <a:sym typeface="VT323"/>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1" r:id="rId6"/>
    <p:sldLayoutId id="2147483663" r:id="rId7"/>
    <p:sldLayoutId id="2147483668"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ctrTitle"/>
          </p:nvPr>
        </p:nvSpPr>
        <p:spPr>
          <a:xfrm>
            <a:off x="592522" y="1328394"/>
            <a:ext cx="6568861" cy="1357800"/>
          </a:xfrm>
          <a:prstGeom prst="rect">
            <a:avLst/>
          </a:prstGeom>
        </p:spPr>
        <p:txBody>
          <a:bodyPr spcFirstLastPara="1" wrap="square" lIns="0" tIns="0" rIns="0" bIns="0" anchor="t" anchorCtr="0">
            <a:noAutofit/>
          </a:bodyPr>
          <a:lstStyle/>
          <a:p>
            <a:pPr lvl="0"/>
            <a:r>
              <a:rPr lang="en" sz="2800" dirty="0" smtClean="0"/>
              <a:t>Capitulo 2-</a:t>
            </a:r>
            <a:br>
              <a:rPr lang="en" sz="2800" dirty="0" smtClean="0"/>
            </a:br>
            <a:r>
              <a:rPr lang="en-US" sz="2800" dirty="0" smtClean="0"/>
              <a:t>Diseño </a:t>
            </a:r>
            <a:r>
              <a:rPr lang="en-US" sz="2800" dirty="0"/>
              <a:t>e </a:t>
            </a:r>
            <a:r>
              <a:rPr lang="en-US" sz="2800" dirty="0" err="1"/>
              <a:t>implementación</a:t>
            </a:r>
            <a:endParaRPr sz="2800" dirty="0">
              <a:solidFill>
                <a:schemeClr val="accent5"/>
              </a:solidFill>
            </a:endParaRPr>
          </a:p>
        </p:txBody>
      </p:sp>
      <p:sp>
        <p:nvSpPr>
          <p:cNvPr id="161" name="Google Shape;161;p32"/>
          <p:cNvSpPr txBox="1">
            <a:spLocks noGrp="1"/>
          </p:cNvSpPr>
          <p:nvPr>
            <p:ph type="subTitle" idx="1"/>
          </p:nvPr>
        </p:nvSpPr>
        <p:spPr>
          <a:xfrm>
            <a:off x="713225" y="3093075"/>
            <a:ext cx="3858900" cy="564300"/>
          </a:xfrm>
          <a:prstGeom prst="rect">
            <a:avLst/>
          </a:prstGeom>
        </p:spPr>
        <p:txBody>
          <a:bodyPr spcFirstLastPara="1" wrap="square" lIns="0" tIns="0" rIns="0" bIns="0" anchor="t" anchorCtr="0">
            <a:noAutofit/>
          </a:bodyPr>
          <a:lstStyle/>
          <a:p>
            <a:pPr marL="0" lvl="0" indent="0"/>
            <a:r>
              <a:rPr lang="en-US" dirty="0"/>
              <a:t>Programación de Videojuegos</a:t>
            </a:r>
            <a:endParaRPr dirty="0"/>
          </a:p>
        </p:txBody>
      </p:sp>
      <p:pic>
        <p:nvPicPr>
          <p:cNvPr id="162" name="Google Shape;162;p32"/>
          <p:cNvPicPr preferRelativeResize="0"/>
          <p:nvPr/>
        </p:nvPicPr>
        <p:blipFill>
          <a:blip r:embed="rId3">
            <a:alphaModFix/>
          </a:blip>
          <a:stretch>
            <a:fillRect/>
          </a:stretch>
        </p:blipFill>
        <p:spPr>
          <a:xfrm>
            <a:off x="5090108" y="2571750"/>
            <a:ext cx="3340662" cy="2176150"/>
          </a:xfrm>
          <a:prstGeom prst="rect">
            <a:avLst/>
          </a:prstGeom>
          <a:noFill/>
          <a:ln>
            <a:noFill/>
          </a:ln>
        </p:spPr>
      </p:pic>
      <p:sp>
        <p:nvSpPr>
          <p:cNvPr id="163" name="Google Shape;163;p32"/>
          <p:cNvSpPr txBox="1">
            <a:spLocks noGrp="1"/>
          </p:cNvSpPr>
          <p:nvPr>
            <p:ph type="subTitle" idx="1"/>
          </p:nvPr>
        </p:nvSpPr>
        <p:spPr>
          <a:xfrm>
            <a:off x="713225" y="3736400"/>
            <a:ext cx="3858900" cy="370500"/>
          </a:xfrm>
          <a:prstGeom prst="rect">
            <a:avLst/>
          </a:prstGeom>
        </p:spPr>
        <p:txBody>
          <a:bodyPr spcFirstLastPara="1" wrap="square" lIns="0" tIns="0" rIns="0" bIns="0" anchor="b" anchorCtr="0">
            <a:noAutofit/>
          </a:bodyPr>
          <a:lstStyle/>
          <a:p>
            <a:pPr marL="0" lvl="0" indent="0"/>
            <a:endParaRPr lang="en-US" dirty="0"/>
          </a:p>
          <a:p>
            <a:pPr marL="0" lvl="0" indent="0"/>
            <a:r>
              <a:rPr lang="en-US" dirty="0"/>
              <a:t>-Raymond Estrella (1-18-8353)</a:t>
            </a:r>
            <a:endParaRPr lang="en-US" dirty="0"/>
          </a:p>
        </p:txBody>
      </p:sp>
      <p:sp>
        <p:nvSpPr>
          <p:cNvPr id="164" name="Google Shape;164;p32"/>
          <p:cNvSpPr txBox="1">
            <a:spLocks noGrp="1"/>
          </p:cNvSpPr>
          <p:nvPr>
            <p:ph type="subTitle" idx="1"/>
          </p:nvPr>
        </p:nvSpPr>
        <p:spPr>
          <a:xfrm>
            <a:off x="713225" y="3736400"/>
            <a:ext cx="4216584" cy="671600"/>
          </a:xfrm>
          <a:prstGeom prst="rect">
            <a:avLst/>
          </a:prstGeom>
        </p:spPr>
        <p:txBody>
          <a:bodyPr spcFirstLastPara="1" wrap="square" lIns="0" tIns="0" rIns="0" bIns="0" anchor="b" anchorCtr="0">
            <a:noAutofit/>
          </a:bodyPr>
          <a:lstStyle/>
          <a:p>
            <a:pPr marL="0" lvl="0" indent="0"/>
            <a:r>
              <a:rPr lang="en-US" dirty="0"/>
              <a:t>-Edwin Acevedo Gómez (</a:t>
            </a:r>
            <a:r>
              <a:rPr lang="en-US" dirty="0" smtClean="0"/>
              <a:t>1-18-2709)</a:t>
            </a:r>
            <a:endParaRPr lang="en-US" dirty="0"/>
          </a:p>
        </p:txBody>
      </p:sp>
      <p:sp>
        <p:nvSpPr>
          <p:cNvPr id="165" name="Google Shape;165;p32"/>
          <p:cNvSpPr txBox="1">
            <a:spLocks noGrp="1"/>
          </p:cNvSpPr>
          <p:nvPr>
            <p:ph type="subTitle" idx="1"/>
          </p:nvPr>
        </p:nvSpPr>
        <p:spPr>
          <a:xfrm>
            <a:off x="713225" y="4338600"/>
            <a:ext cx="3858900" cy="370500"/>
          </a:xfrm>
          <a:prstGeom prst="rect">
            <a:avLst/>
          </a:prstGeom>
        </p:spPr>
        <p:txBody>
          <a:bodyPr spcFirstLastPara="1" wrap="square" lIns="0" tIns="0" rIns="0" bIns="0" anchor="b" anchorCtr="0">
            <a:noAutofit/>
          </a:bodyPr>
          <a:lstStyle/>
          <a:p>
            <a:pPr marL="0" lvl="0" indent="0"/>
            <a:r>
              <a:rPr lang="en-US" dirty="0" smtClean="0"/>
              <a:t>-Georges </a:t>
            </a:r>
            <a:r>
              <a:rPr lang="en-US" dirty="0"/>
              <a:t>Gil (1-18-2363</a:t>
            </a:r>
            <a:r>
              <a:rPr lang="en-US" dirty="0" smtClean="0"/>
              <a:t>)</a:t>
            </a:r>
            <a:endParaRPr lang="en-US" dirty="0"/>
          </a:p>
        </p:txBody>
      </p:sp>
      <p:sp>
        <p:nvSpPr>
          <p:cNvPr id="166" name="Google Shape;166;p32"/>
          <p:cNvSpPr/>
          <p:nvPr/>
        </p:nvSpPr>
        <p:spPr>
          <a:xfrm>
            <a:off x="7420375" y="434400"/>
            <a:ext cx="1010400" cy="10104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67" name="Google Shape;167;p32"/>
          <p:cNvGrpSpPr/>
          <p:nvPr/>
        </p:nvGrpSpPr>
        <p:grpSpPr>
          <a:xfrm>
            <a:off x="7581342" y="595367"/>
            <a:ext cx="564282" cy="564282"/>
            <a:chOff x="7581342" y="961642"/>
            <a:chExt cx="564282" cy="564282"/>
          </a:xfrm>
        </p:grpSpPr>
        <p:cxnSp>
          <p:nvCxnSpPr>
            <p:cNvPr id="168" name="Google Shape;168;p32"/>
            <p:cNvCxnSpPr/>
            <p:nvPr/>
          </p:nvCxnSpPr>
          <p:spPr>
            <a:xfrm rot="-2700000" flipH="1">
              <a:off x="7625979" y="1144568"/>
              <a:ext cx="215526" cy="215526"/>
            </a:xfrm>
            <a:prstGeom prst="straightConnector1">
              <a:avLst/>
            </a:prstGeom>
            <a:noFill/>
            <a:ln w="38100" cap="flat" cmpd="sng">
              <a:solidFill>
                <a:schemeClr val="dk1"/>
              </a:solidFill>
              <a:prstDash val="solid"/>
              <a:round/>
              <a:headEnd type="none" w="med" len="med"/>
              <a:tailEnd type="none" w="med" len="med"/>
            </a:ln>
          </p:spPr>
        </p:cxnSp>
        <p:cxnSp>
          <p:nvCxnSpPr>
            <p:cNvPr id="169" name="Google Shape;169;p32"/>
            <p:cNvCxnSpPr/>
            <p:nvPr/>
          </p:nvCxnSpPr>
          <p:spPr>
            <a:xfrm rot="-2700000">
              <a:off x="7764268" y="1006279"/>
              <a:ext cx="215526" cy="215526"/>
            </a:xfrm>
            <a:prstGeom prst="straightConnector1">
              <a:avLst/>
            </a:prstGeom>
            <a:noFill/>
            <a:ln w="38100" cap="flat" cmpd="sng">
              <a:solidFill>
                <a:schemeClr val="dk1"/>
              </a:solidFill>
              <a:prstDash val="solid"/>
              <a:round/>
              <a:headEnd type="none" w="med" len="med"/>
              <a:tailEnd type="none" w="med" len="med"/>
            </a:ln>
          </p:spPr>
        </p:cxnSp>
        <p:cxnSp>
          <p:nvCxnSpPr>
            <p:cNvPr id="170" name="Google Shape;170;p32"/>
            <p:cNvCxnSpPr/>
            <p:nvPr/>
          </p:nvCxnSpPr>
          <p:spPr>
            <a:xfrm>
              <a:off x="7747224" y="1127524"/>
              <a:ext cx="398400" cy="398400"/>
            </a:xfrm>
            <a:prstGeom prst="straightConnector1">
              <a:avLst/>
            </a:prstGeom>
            <a:noFill/>
            <a:ln w="3810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6"/>
          <p:cNvSpPr txBox="1">
            <a:spLocks noGrp="1"/>
          </p:cNvSpPr>
          <p:nvPr>
            <p:ph type="ctrTitle" idx="2"/>
          </p:nvPr>
        </p:nvSpPr>
        <p:spPr>
          <a:xfrm>
            <a:off x="607208" y="1108399"/>
            <a:ext cx="7717500" cy="1017900"/>
          </a:xfrm>
          <a:prstGeom prst="rect">
            <a:avLst/>
          </a:prstGeom>
        </p:spPr>
        <p:txBody>
          <a:bodyPr spcFirstLastPara="1" wrap="square" lIns="0" tIns="0" rIns="0" bIns="0" anchor="t" anchorCtr="0">
            <a:noAutofit/>
          </a:bodyPr>
          <a:lstStyle/>
          <a:p>
            <a:pPr lvl="0"/>
            <a:r>
              <a:rPr lang="en-US" sz="2000" u="sng" dirty="0"/>
              <a:t>2.13 Mecánica del </a:t>
            </a:r>
            <a:r>
              <a:rPr lang="en-US" sz="2000" u="sng" dirty="0" err="1"/>
              <a:t>Juego</a:t>
            </a:r>
            <a:endParaRPr sz="2000" u="sng" dirty="0"/>
          </a:p>
        </p:txBody>
      </p:sp>
      <p:pic>
        <p:nvPicPr>
          <p:cNvPr id="224" name="Google Shape;224;p36"/>
          <p:cNvPicPr preferRelativeResize="0"/>
          <p:nvPr/>
        </p:nvPicPr>
        <p:blipFill>
          <a:blip r:embed="rId3">
            <a:alphaModFix/>
          </a:blip>
          <a:stretch>
            <a:fillRect/>
          </a:stretch>
        </p:blipFill>
        <p:spPr>
          <a:xfrm>
            <a:off x="5217928" y="3601656"/>
            <a:ext cx="1911400" cy="1245100"/>
          </a:xfrm>
          <a:prstGeom prst="rect">
            <a:avLst/>
          </a:prstGeom>
          <a:noFill/>
          <a:ln>
            <a:noFill/>
          </a:ln>
        </p:spPr>
      </p:pic>
      <p:sp>
        <p:nvSpPr>
          <p:cNvPr id="225" name="Google Shape;225;p36"/>
          <p:cNvSpPr/>
          <p:nvPr/>
        </p:nvSpPr>
        <p:spPr>
          <a:xfrm>
            <a:off x="7420375" y="362015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26" name="Google Shape;226;p36"/>
          <p:cNvGrpSpPr/>
          <p:nvPr/>
        </p:nvGrpSpPr>
        <p:grpSpPr>
          <a:xfrm>
            <a:off x="7581342" y="3781117"/>
            <a:ext cx="564282" cy="564282"/>
            <a:chOff x="7581342" y="961642"/>
            <a:chExt cx="564282" cy="564282"/>
          </a:xfrm>
        </p:grpSpPr>
        <p:cxnSp>
          <p:nvCxnSpPr>
            <p:cNvPr id="227" name="Google Shape;227;p36"/>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28" name="Google Shape;228;p36"/>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29" name="Google Shape;229;p36"/>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17" name="Google Shape;187;p34"/>
          <p:cNvSpPr txBox="1">
            <a:spLocks/>
          </p:cNvSpPr>
          <p:nvPr/>
        </p:nvSpPr>
        <p:spPr>
          <a:xfrm>
            <a:off x="1624280" y="1700290"/>
            <a:ext cx="7870902" cy="147021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70000"/>
              </a:lnSpc>
              <a:spcBef>
                <a:spcPts val="0"/>
              </a:spcBef>
              <a:spcAft>
                <a:spcPts val="0"/>
              </a:spcAft>
              <a:buClr>
                <a:schemeClr val="lt1"/>
              </a:buClr>
              <a:buSzPts val="2800"/>
              <a:buFont typeface="VT323"/>
              <a:buNone/>
              <a:defRPr sz="2600" b="0" i="0" u="none" strike="noStrike" cap="none">
                <a:solidFill>
                  <a:schemeClr val="lt1"/>
                </a:solidFill>
                <a:latin typeface="VT323"/>
                <a:ea typeface="VT323"/>
                <a:cs typeface="VT323"/>
                <a:sym typeface="VT323"/>
              </a:defRPr>
            </a:lvl1pPr>
            <a:lvl2pPr marL="914400" marR="0" lvl="1"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2pPr>
            <a:lvl3pPr marL="1371600" marR="0" lvl="2"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3pPr>
            <a:lvl4pPr marL="1828800" marR="0" lvl="3"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4pPr>
            <a:lvl5pPr marL="2286000" marR="0" lvl="4"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5pPr>
            <a:lvl6pPr marL="2743200" marR="0" lvl="5"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6pPr>
            <a:lvl7pPr marL="3200400" marR="0" lvl="6"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7pPr>
            <a:lvl8pPr marL="3657600" marR="0" lvl="7"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8pPr>
            <a:lvl9pPr marL="4114800" marR="0" lvl="8"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9pPr>
          </a:lstStyle>
          <a:p>
            <a:pPr marL="285750" indent="-285750" algn="just">
              <a:buFont typeface="Arial" panose="020B0604020202020204" pitchFamily="34" charset="0"/>
              <a:buChar char="•"/>
            </a:pPr>
            <a:r>
              <a:rPr lang="es-MX" sz="1800" dirty="0"/>
              <a:t>	Obtención de puntos al derrotar enemigos.</a:t>
            </a:r>
          </a:p>
          <a:p>
            <a:pPr marL="285750" indent="-285750" algn="just">
              <a:buFont typeface="Arial" panose="020B0604020202020204" pitchFamily="34" charset="0"/>
              <a:buChar char="•"/>
            </a:pPr>
            <a:r>
              <a:rPr lang="es-MX" sz="1800" dirty="0"/>
              <a:t>	Poder destruir obstáculos y recibir objetos.</a:t>
            </a:r>
          </a:p>
          <a:p>
            <a:pPr marL="285750" indent="-285750" algn="just">
              <a:buFont typeface="Arial" panose="020B0604020202020204" pitchFamily="34" charset="0"/>
              <a:buChar char="•"/>
            </a:pPr>
            <a:r>
              <a:rPr lang="es-MX" sz="1800" dirty="0"/>
              <a:t>	Pelear cuerpo a cuerpo contra los enemigos.</a:t>
            </a:r>
          </a:p>
          <a:p>
            <a:pPr marL="285750" indent="-285750" algn="just">
              <a:buFont typeface="Arial" panose="020B0604020202020204" pitchFamily="34" charset="0"/>
              <a:buChar char="•"/>
            </a:pPr>
            <a:r>
              <a:rPr lang="es-MX" sz="1800" dirty="0"/>
              <a:t>	Obtención de puntos al derrotar enemigos.</a:t>
            </a:r>
          </a:p>
          <a:p>
            <a:pPr marL="285750" indent="-285750" algn="just">
              <a:buFont typeface="Arial" panose="020B0604020202020204" pitchFamily="34" charset="0"/>
              <a:buChar char="•"/>
            </a:pPr>
            <a:r>
              <a:rPr lang="es-MX" sz="1800" dirty="0"/>
              <a:t>	Podrá destruir obstáculos y recibir objetos.</a:t>
            </a:r>
          </a:p>
          <a:p>
            <a:pPr marL="285750" indent="-285750" algn="just">
              <a:buFont typeface="Arial" panose="020B0604020202020204" pitchFamily="34" charset="0"/>
              <a:buChar char="•"/>
            </a:pPr>
            <a:r>
              <a:rPr lang="es-MX" sz="1800" dirty="0"/>
              <a:t>	Podrá moverse en Horizontal y Verticalmente.</a:t>
            </a:r>
          </a:p>
          <a:p>
            <a:pPr marL="285750" indent="-285750" algn="just">
              <a:buFont typeface="Arial" panose="020B0604020202020204" pitchFamily="34" charset="0"/>
              <a:buChar char="•"/>
            </a:pPr>
            <a:r>
              <a:rPr lang="es-MX" sz="1800" dirty="0"/>
              <a:t>	Podrá saltar.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4"/>
        <p:cNvGrpSpPr/>
        <p:nvPr/>
      </p:nvGrpSpPr>
      <p:grpSpPr>
        <a:xfrm>
          <a:off x="0" y="0"/>
          <a:ext cx="0" cy="0"/>
          <a:chOff x="0" y="0"/>
          <a:chExt cx="0" cy="0"/>
        </a:xfrm>
      </p:grpSpPr>
      <p:sp>
        <p:nvSpPr>
          <p:cNvPr id="176" name="Google Shape;176;p33"/>
          <p:cNvSpPr txBox="1">
            <a:spLocks noGrp="1"/>
          </p:cNvSpPr>
          <p:nvPr>
            <p:ph type="ctrTitle"/>
          </p:nvPr>
        </p:nvSpPr>
        <p:spPr>
          <a:xfrm>
            <a:off x="1146314" y="540417"/>
            <a:ext cx="7717500" cy="674700"/>
          </a:xfrm>
          <a:prstGeom prst="rect">
            <a:avLst/>
          </a:prstGeom>
        </p:spPr>
        <p:txBody>
          <a:bodyPr spcFirstLastPara="1" wrap="square" lIns="0" tIns="0" rIns="0" bIns="0" anchor="t" anchorCtr="0">
            <a:noAutofit/>
          </a:bodyPr>
          <a:lstStyle/>
          <a:p>
            <a:pPr lvl="0"/>
            <a:r>
              <a:rPr lang="es-MX" sz="2400" dirty="0"/>
              <a:t>2.1 Planificación (Diagrama de Gantt)	</a:t>
            </a:r>
            <a:endParaRPr sz="24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949" y="1261500"/>
            <a:ext cx="6678611" cy="33433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8"/>
          <p:cNvSpPr txBox="1">
            <a:spLocks noGrp="1"/>
          </p:cNvSpPr>
          <p:nvPr>
            <p:ph type="subTitle" idx="1"/>
          </p:nvPr>
        </p:nvSpPr>
        <p:spPr>
          <a:xfrm>
            <a:off x="1289695" y="-673099"/>
            <a:ext cx="4921200" cy="1471200"/>
          </a:xfrm>
          <a:prstGeom prst="rect">
            <a:avLst/>
          </a:prstGeom>
        </p:spPr>
        <p:txBody>
          <a:bodyPr spcFirstLastPara="1" wrap="square" lIns="0" tIns="0" rIns="0" bIns="0" anchor="b" anchorCtr="0">
            <a:noAutofit/>
          </a:bodyPr>
          <a:lstStyle/>
          <a:p>
            <a:pPr marL="0" lvl="0" indent="0"/>
            <a:r>
              <a:rPr lang="es-MX" u="sng" dirty="0"/>
              <a:t>2.2 Diagramas y Casos de Uso</a:t>
            </a:r>
            <a:endParaRPr u="sng" dirty="0"/>
          </a:p>
        </p:txBody>
      </p:sp>
      <p:sp>
        <p:nvSpPr>
          <p:cNvPr id="245" name="Google Shape;245;p38"/>
          <p:cNvSpPr/>
          <p:nvPr/>
        </p:nvSpPr>
        <p:spPr>
          <a:xfrm flipH="1">
            <a:off x="7420375" y="362015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46" name="Google Shape;246;p38"/>
          <p:cNvGrpSpPr/>
          <p:nvPr/>
        </p:nvGrpSpPr>
        <p:grpSpPr>
          <a:xfrm flipH="1">
            <a:off x="7705526" y="3781117"/>
            <a:ext cx="564282" cy="564282"/>
            <a:chOff x="7581342" y="961642"/>
            <a:chExt cx="564282" cy="564282"/>
          </a:xfrm>
        </p:grpSpPr>
        <p:cxnSp>
          <p:nvCxnSpPr>
            <p:cNvPr id="247" name="Google Shape;247;p38"/>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48" name="Google Shape;248;p38"/>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49" name="Google Shape;249;p38"/>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250" name="Google Shape;250;p38"/>
          <p:cNvSpPr/>
          <p:nvPr/>
        </p:nvSpPr>
        <p:spPr>
          <a:xfrm>
            <a:off x="7420375" y="206655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51" name="Google Shape;251;p38"/>
          <p:cNvGrpSpPr/>
          <p:nvPr/>
        </p:nvGrpSpPr>
        <p:grpSpPr>
          <a:xfrm>
            <a:off x="7581342" y="2227517"/>
            <a:ext cx="564282" cy="564282"/>
            <a:chOff x="7581342" y="961642"/>
            <a:chExt cx="564282" cy="564282"/>
          </a:xfrm>
        </p:grpSpPr>
        <p:cxnSp>
          <p:nvCxnSpPr>
            <p:cNvPr id="252" name="Google Shape;252;p38"/>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3" name="Google Shape;253;p38"/>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4" name="Google Shape;254;p38"/>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255" name="Google Shape;255;p38"/>
          <p:cNvSpPr/>
          <p:nvPr/>
        </p:nvSpPr>
        <p:spPr>
          <a:xfrm rot="10800000" flipH="1">
            <a:off x="7420375" y="51295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56" name="Google Shape;256;p38"/>
          <p:cNvGrpSpPr/>
          <p:nvPr/>
        </p:nvGrpSpPr>
        <p:grpSpPr>
          <a:xfrm rot="10800000" flipH="1">
            <a:off x="7581342" y="798101"/>
            <a:ext cx="564282" cy="564282"/>
            <a:chOff x="7581342" y="961642"/>
            <a:chExt cx="564282" cy="564282"/>
          </a:xfrm>
        </p:grpSpPr>
        <p:cxnSp>
          <p:nvCxnSpPr>
            <p:cNvPr id="257" name="Google Shape;257;p38"/>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8" name="Google Shape;258;p38"/>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9" name="Google Shape;259;p38"/>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2" name="Subtítulo 1"/>
          <p:cNvSpPr>
            <a:spLocks noGrp="1"/>
          </p:cNvSpPr>
          <p:nvPr>
            <p:ph type="subTitle" idx="1"/>
          </p:nvPr>
        </p:nvSpPr>
        <p:spPr>
          <a:xfrm>
            <a:off x="534321" y="1113140"/>
            <a:ext cx="1705297" cy="422812"/>
          </a:xfrm>
        </p:spPr>
        <p:txBody>
          <a:bodyPr/>
          <a:lstStyle/>
          <a:p>
            <a:r>
              <a:rPr lang="en-US" sz="1800" dirty="0"/>
              <a:t>Diagrama Principal</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105" y="1850991"/>
            <a:ext cx="5523364" cy="26700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8"/>
          <p:cNvSpPr txBox="1">
            <a:spLocks noGrp="1"/>
          </p:cNvSpPr>
          <p:nvPr>
            <p:ph type="subTitle" idx="1"/>
          </p:nvPr>
        </p:nvSpPr>
        <p:spPr>
          <a:xfrm>
            <a:off x="1289695" y="-673099"/>
            <a:ext cx="4921200" cy="1471200"/>
          </a:xfrm>
          <a:prstGeom prst="rect">
            <a:avLst/>
          </a:prstGeom>
        </p:spPr>
        <p:txBody>
          <a:bodyPr spcFirstLastPara="1" wrap="square" lIns="0" tIns="0" rIns="0" bIns="0" anchor="b" anchorCtr="0">
            <a:noAutofit/>
          </a:bodyPr>
          <a:lstStyle/>
          <a:p>
            <a:pPr marL="0" lvl="0" indent="0"/>
            <a:r>
              <a:rPr lang="es-MX" u="sng" dirty="0"/>
              <a:t>2.2 Diagramas y Casos de Uso</a:t>
            </a:r>
            <a:endParaRPr u="sng" dirty="0"/>
          </a:p>
        </p:txBody>
      </p:sp>
      <p:sp>
        <p:nvSpPr>
          <p:cNvPr id="245" name="Google Shape;245;p38"/>
          <p:cNvSpPr/>
          <p:nvPr/>
        </p:nvSpPr>
        <p:spPr>
          <a:xfrm flipH="1">
            <a:off x="7420375" y="362015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46" name="Google Shape;246;p38"/>
          <p:cNvGrpSpPr/>
          <p:nvPr/>
        </p:nvGrpSpPr>
        <p:grpSpPr>
          <a:xfrm flipH="1">
            <a:off x="7705526" y="3781117"/>
            <a:ext cx="564282" cy="564282"/>
            <a:chOff x="7581342" y="961642"/>
            <a:chExt cx="564282" cy="564282"/>
          </a:xfrm>
        </p:grpSpPr>
        <p:cxnSp>
          <p:nvCxnSpPr>
            <p:cNvPr id="247" name="Google Shape;247;p38"/>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48" name="Google Shape;248;p38"/>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49" name="Google Shape;249;p38"/>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250" name="Google Shape;250;p38"/>
          <p:cNvSpPr/>
          <p:nvPr/>
        </p:nvSpPr>
        <p:spPr>
          <a:xfrm>
            <a:off x="7420375" y="206655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51" name="Google Shape;251;p38"/>
          <p:cNvGrpSpPr/>
          <p:nvPr/>
        </p:nvGrpSpPr>
        <p:grpSpPr>
          <a:xfrm>
            <a:off x="7581342" y="2227517"/>
            <a:ext cx="564282" cy="564282"/>
            <a:chOff x="7581342" y="961642"/>
            <a:chExt cx="564282" cy="564282"/>
          </a:xfrm>
        </p:grpSpPr>
        <p:cxnSp>
          <p:nvCxnSpPr>
            <p:cNvPr id="252" name="Google Shape;252;p38"/>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3" name="Google Shape;253;p38"/>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4" name="Google Shape;254;p38"/>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255" name="Google Shape;255;p38"/>
          <p:cNvSpPr/>
          <p:nvPr/>
        </p:nvSpPr>
        <p:spPr>
          <a:xfrm rot="10800000" flipH="1">
            <a:off x="7420375" y="51295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56" name="Google Shape;256;p38"/>
          <p:cNvGrpSpPr/>
          <p:nvPr/>
        </p:nvGrpSpPr>
        <p:grpSpPr>
          <a:xfrm rot="10800000" flipH="1">
            <a:off x="7581342" y="798101"/>
            <a:ext cx="564282" cy="564282"/>
            <a:chOff x="7581342" y="961642"/>
            <a:chExt cx="564282" cy="564282"/>
          </a:xfrm>
        </p:grpSpPr>
        <p:cxnSp>
          <p:nvCxnSpPr>
            <p:cNvPr id="257" name="Google Shape;257;p38"/>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8" name="Google Shape;258;p38"/>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9" name="Google Shape;259;p38"/>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2" name="Subtítulo 1"/>
          <p:cNvSpPr>
            <a:spLocks noGrp="1"/>
          </p:cNvSpPr>
          <p:nvPr>
            <p:ph type="subTitle" idx="1"/>
          </p:nvPr>
        </p:nvSpPr>
        <p:spPr>
          <a:xfrm>
            <a:off x="534321" y="1113140"/>
            <a:ext cx="1705297" cy="422812"/>
          </a:xfrm>
        </p:spPr>
        <p:txBody>
          <a:bodyPr/>
          <a:lstStyle/>
          <a:p>
            <a:r>
              <a:rPr lang="en-US" sz="1800" dirty="0"/>
              <a:t>Caso de </a:t>
            </a:r>
            <a:r>
              <a:rPr lang="en-US" sz="1800" dirty="0" err="1"/>
              <a:t>Uso</a:t>
            </a:r>
            <a:r>
              <a:rPr lang="en-US" sz="1800" dirty="0"/>
              <a:t>: </a:t>
            </a:r>
            <a:r>
              <a:rPr lang="en-US" sz="1800" dirty="0" err="1"/>
              <a:t>Opciones</a:t>
            </a:r>
            <a:endParaRPr lang="en-US" sz="18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4052" y="1638269"/>
            <a:ext cx="4035931" cy="1281829"/>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404" y="3151140"/>
            <a:ext cx="2831226" cy="1591718"/>
          </a:xfrm>
          <a:prstGeom prst="rect">
            <a:avLst/>
          </a:prstGeom>
        </p:spPr>
      </p:pic>
    </p:spTree>
    <p:extLst>
      <p:ext uri="{BB962C8B-B14F-4D97-AF65-F5344CB8AC3E}">
        <p14:creationId xmlns:p14="http://schemas.microsoft.com/office/powerpoint/2010/main" val="284382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8"/>
          <p:cNvSpPr txBox="1">
            <a:spLocks noGrp="1"/>
          </p:cNvSpPr>
          <p:nvPr>
            <p:ph type="subTitle" idx="1"/>
          </p:nvPr>
        </p:nvSpPr>
        <p:spPr>
          <a:xfrm>
            <a:off x="1289695" y="-673099"/>
            <a:ext cx="4921200" cy="1471200"/>
          </a:xfrm>
          <a:prstGeom prst="rect">
            <a:avLst/>
          </a:prstGeom>
        </p:spPr>
        <p:txBody>
          <a:bodyPr spcFirstLastPara="1" wrap="square" lIns="0" tIns="0" rIns="0" bIns="0" anchor="b" anchorCtr="0">
            <a:noAutofit/>
          </a:bodyPr>
          <a:lstStyle/>
          <a:p>
            <a:pPr marL="0" lvl="0" indent="0"/>
            <a:r>
              <a:rPr lang="es-MX" u="sng" dirty="0"/>
              <a:t>2.2 Diagramas y Casos de Uso</a:t>
            </a:r>
            <a:endParaRPr u="sng" dirty="0"/>
          </a:p>
        </p:txBody>
      </p:sp>
      <p:sp>
        <p:nvSpPr>
          <p:cNvPr id="245" name="Google Shape;245;p38"/>
          <p:cNvSpPr/>
          <p:nvPr/>
        </p:nvSpPr>
        <p:spPr>
          <a:xfrm flipH="1">
            <a:off x="7420375" y="362015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46" name="Google Shape;246;p38"/>
          <p:cNvGrpSpPr/>
          <p:nvPr/>
        </p:nvGrpSpPr>
        <p:grpSpPr>
          <a:xfrm flipH="1">
            <a:off x="7705526" y="3781117"/>
            <a:ext cx="564282" cy="564282"/>
            <a:chOff x="7581342" y="961642"/>
            <a:chExt cx="564282" cy="564282"/>
          </a:xfrm>
        </p:grpSpPr>
        <p:cxnSp>
          <p:nvCxnSpPr>
            <p:cNvPr id="247" name="Google Shape;247;p38"/>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48" name="Google Shape;248;p38"/>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49" name="Google Shape;249;p38"/>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250" name="Google Shape;250;p38"/>
          <p:cNvSpPr/>
          <p:nvPr/>
        </p:nvSpPr>
        <p:spPr>
          <a:xfrm>
            <a:off x="7420375" y="206655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51" name="Google Shape;251;p38"/>
          <p:cNvGrpSpPr/>
          <p:nvPr/>
        </p:nvGrpSpPr>
        <p:grpSpPr>
          <a:xfrm>
            <a:off x="7581342" y="2227517"/>
            <a:ext cx="564282" cy="564282"/>
            <a:chOff x="7581342" y="961642"/>
            <a:chExt cx="564282" cy="564282"/>
          </a:xfrm>
        </p:grpSpPr>
        <p:cxnSp>
          <p:nvCxnSpPr>
            <p:cNvPr id="252" name="Google Shape;252;p38"/>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3" name="Google Shape;253;p38"/>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4" name="Google Shape;254;p38"/>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255" name="Google Shape;255;p38"/>
          <p:cNvSpPr/>
          <p:nvPr/>
        </p:nvSpPr>
        <p:spPr>
          <a:xfrm rot="10800000" flipH="1">
            <a:off x="7420375" y="51295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56" name="Google Shape;256;p38"/>
          <p:cNvGrpSpPr/>
          <p:nvPr/>
        </p:nvGrpSpPr>
        <p:grpSpPr>
          <a:xfrm rot="10800000" flipH="1">
            <a:off x="7581342" y="798101"/>
            <a:ext cx="564282" cy="564282"/>
            <a:chOff x="7581342" y="961642"/>
            <a:chExt cx="564282" cy="564282"/>
          </a:xfrm>
        </p:grpSpPr>
        <p:cxnSp>
          <p:nvCxnSpPr>
            <p:cNvPr id="257" name="Google Shape;257;p38"/>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8" name="Google Shape;258;p38"/>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259" name="Google Shape;259;p38"/>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2" name="Subtítulo 1"/>
          <p:cNvSpPr>
            <a:spLocks noGrp="1"/>
          </p:cNvSpPr>
          <p:nvPr>
            <p:ph type="subTitle" idx="1"/>
          </p:nvPr>
        </p:nvSpPr>
        <p:spPr>
          <a:xfrm>
            <a:off x="514443" y="1362383"/>
            <a:ext cx="1917331" cy="422812"/>
          </a:xfrm>
        </p:spPr>
        <p:txBody>
          <a:bodyPr/>
          <a:lstStyle/>
          <a:p>
            <a:r>
              <a:rPr lang="en-US" sz="1800" dirty="0"/>
              <a:t>Caso de </a:t>
            </a:r>
            <a:r>
              <a:rPr lang="en-US" sz="1800" dirty="0" err="1"/>
              <a:t>uso</a:t>
            </a:r>
            <a:r>
              <a:rPr lang="en-US" sz="1800" dirty="0"/>
              <a:t>: </a:t>
            </a:r>
            <a:r>
              <a:rPr lang="en-US" sz="1800" dirty="0" err="1"/>
              <a:t>Muerte</a:t>
            </a:r>
            <a:r>
              <a:rPr lang="en-US" sz="1800" dirty="0"/>
              <a:t> o Victoria</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696" y="2066550"/>
            <a:ext cx="4421992" cy="1968859"/>
          </a:xfrm>
          <a:prstGeom prst="rect">
            <a:avLst/>
          </a:prstGeom>
        </p:spPr>
      </p:pic>
    </p:spTree>
    <p:extLst>
      <p:ext uri="{BB962C8B-B14F-4D97-AF65-F5344CB8AC3E}">
        <p14:creationId xmlns:p14="http://schemas.microsoft.com/office/powerpoint/2010/main" val="244383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56"/>
          <p:cNvSpPr txBox="1">
            <a:spLocks noGrp="1"/>
          </p:cNvSpPr>
          <p:nvPr>
            <p:ph type="ctrTitle"/>
          </p:nvPr>
        </p:nvSpPr>
        <p:spPr>
          <a:xfrm>
            <a:off x="713225" y="434400"/>
            <a:ext cx="6094500" cy="326849"/>
          </a:xfrm>
          <a:prstGeom prst="rect">
            <a:avLst/>
          </a:prstGeom>
        </p:spPr>
        <p:txBody>
          <a:bodyPr spcFirstLastPara="1" wrap="square" lIns="0" tIns="0" rIns="0" bIns="0" anchor="t" anchorCtr="0">
            <a:noAutofit/>
          </a:bodyPr>
          <a:lstStyle/>
          <a:p>
            <a:pPr lvl="0"/>
            <a:r>
              <a:rPr lang="en-US" sz="1800" dirty="0"/>
              <a:t>2.3 </a:t>
            </a:r>
            <a:r>
              <a:rPr lang="en-US" sz="1800" dirty="0" err="1"/>
              <a:t>Plataforma</a:t>
            </a:r>
            <a:endParaRPr lang="en-US" sz="1800" dirty="0"/>
          </a:p>
        </p:txBody>
      </p:sp>
      <p:sp>
        <p:nvSpPr>
          <p:cNvPr id="827" name="Google Shape;827;p56"/>
          <p:cNvSpPr/>
          <p:nvPr/>
        </p:nvSpPr>
        <p:spPr>
          <a:xfrm>
            <a:off x="7420375" y="434400"/>
            <a:ext cx="1010400" cy="1010400"/>
          </a:xfrm>
          <a:prstGeom prst="ellipse">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828" name="Google Shape;828;p56"/>
          <p:cNvGrpSpPr/>
          <p:nvPr/>
        </p:nvGrpSpPr>
        <p:grpSpPr>
          <a:xfrm>
            <a:off x="7581342" y="595367"/>
            <a:ext cx="564282" cy="564282"/>
            <a:chOff x="7581342" y="961642"/>
            <a:chExt cx="564282" cy="564282"/>
          </a:xfrm>
        </p:grpSpPr>
        <p:cxnSp>
          <p:nvCxnSpPr>
            <p:cNvPr id="829" name="Google Shape;829;p56"/>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830" name="Google Shape;830;p56"/>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831" name="Google Shape;831;p56"/>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grpSp>
        <p:nvGrpSpPr>
          <p:cNvPr id="832" name="Google Shape;832;p56"/>
          <p:cNvGrpSpPr/>
          <p:nvPr/>
        </p:nvGrpSpPr>
        <p:grpSpPr>
          <a:xfrm rot="-147689">
            <a:off x="4939039" y="1940534"/>
            <a:ext cx="3536526" cy="2797896"/>
            <a:chOff x="3711480" y="1637807"/>
            <a:chExt cx="3835500" cy="3034427"/>
          </a:xfrm>
        </p:grpSpPr>
        <p:sp>
          <p:nvSpPr>
            <p:cNvPr id="833" name="Google Shape;833;p56"/>
            <p:cNvSpPr/>
            <p:nvPr/>
          </p:nvSpPr>
          <p:spPr>
            <a:xfrm rot="156355">
              <a:off x="5101269" y="4099243"/>
              <a:ext cx="930362" cy="446866"/>
            </a:xfrm>
            <a:prstGeom prst="trapezoid">
              <a:avLst>
                <a:gd name="adj" fmla="val 25000"/>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6"/>
            <p:cNvSpPr/>
            <p:nvPr/>
          </p:nvSpPr>
          <p:spPr>
            <a:xfrm rot="156053">
              <a:off x="3764909" y="1721151"/>
              <a:ext cx="3728641" cy="2441211"/>
            </a:xfrm>
            <a:prstGeom prst="roundRect">
              <a:avLst>
                <a:gd name="adj" fmla="val 3656"/>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6"/>
            <p:cNvSpPr/>
            <p:nvPr/>
          </p:nvSpPr>
          <p:spPr>
            <a:xfrm rot="155654">
              <a:off x="4799672" y="4517074"/>
              <a:ext cx="1497935" cy="121320"/>
            </a:xfrm>
            <a:prstGeom prst="round2SameRect">
              <a:avLst>
                <a:gd name="adj1" fmla="val 50000"/>
                <a:gd name="adj2"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6"/>
            <p:cNvSpPr/>
            <p:nvPr/>
          </p:nvSpPr>
          <p:spPr>
            <a:xfrm rot="152867">
              <a:off x="5324900" y="3939203"/>
              <a:ext cx="512907" cy="110817"/>
            </a:xfrm>
            <a:prstGeom prst="roundRect">
              <a:avLst>
                <a:gd name="adj" fmla="val 5000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37" name="Google Shape;837;p56"/>
          <p:cNvPicPr preferRelativeResize="0"/>
          <p:nvPr/>
        </p:nvPicPr>
        <p:blipFill rotWithShape="1">
          <a:blip r:embed="rId3">
            <a:alphaModFix/>
          </a:blip>
          <a:srcRect t="4212" b="4221"/>
          <a:stretch/>
        </p:blipFill>
        <p:spPr>
          <a:xfrm rot="8110">
            <a:off x="5002229" y="2182670"/>
            <a:ext cx="3388766" cy="1745485"/>
          </a:xfrm>
          <a:prstGeom prst="rect">
            <a:avLst/>
          </a:prstGeom>
          <a:noFill/>
          <a:ln w="38100" cap="flat" cmpd="sng">
            <a:solidFill>
              <a:schemeClr val="dk1"/>
            </a:solidFill>
            <a:prstDash val="solid"/>
            <a:round/>
            <a:headEnd type="none" w="sm" len="sm"/>
            <a:tailEnd type="none" w="sm" len="sm"/>
          </a:ln>
        </p:spPr>
      </p:pic>
      <p:grpSp>
        <p:nvGrpSpPr>
          <p:cNvPr id="838" name="Google Shape;838;p56"/>
          <p:cNvGrpSpPr/>
          <p:nvPr/>
        </p:nvGrpSpPr>
        <p:grpSpPr>
          <a:xfrm rot="8100000" flipH="1">
            <a:off x="4062465" y="4194257"/>
            <a:ext cx="564276" cy="564276"/>
            <a:chOff x="7581342" y="961642"/>
            <a:chExt cx="564282" cy="564282"/>
          </a:xfrm>
        </p:grpSpPr>
        <p:cxnSp>
          <p:nvCxnSpPr>
            <p:cNvPr id="839" name="Google Shape;839;p56"/>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840" name="Google Shape;840;p56"/>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841" name="Google Shape;841;p56"/>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19" name="Google Shape;187;p34"/>
          <p:cNvSpPr txBox="1">
            <a:spLocks/>
          </p:cNvSpPr>
          <p:nvPr/>
        </p:nvSpPr>
        <p:spPr>
          <a:xfrm>
            <a:off x="714348" y="696599"/>
            <a:ext cx="5190381" cy="527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70000"/>
              </a:lnSpc>
              <a:spcBef>
                <a:spcPts val="0"/>
              </a:spcBef>
              <a:spcAft>
                <a:spcPts val="0"/>
              </a:spcAft>
              <a:buClr>
                <a:schemeClr val="lt1"/>
              </a:buClr>
              <a:buSzPts val="2800"/>
              <a:buFont typeface="VT323"/>
              <a:buNone/>
              <a:defRPr sz="2600" b="0" i="0" u="none" strike="noStrike" cap="none">
                <a:solidFill>
                  <a:schemeClr val="lt1"/>
                </a:solidFill>
                <a:latin typeface="VT323"/>
                <a:ea typeface="VT323"/>
                <a:cs typeface="VT323"/>
                <a:sym typeface="VT323"/>
              </a:defRPr>
            </a:lvl1pPr>
            <a:lvl2pPr marL="914400" marR="0" lvl="1"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2pPr>
            <a:lvl3pPr marL="1371600" marR="0" lvl="2"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3pPr>
            <a:lvl4pPr marL="1828800" marR="0" lvl="3"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4pPr>
            <a:lvl5pPr marL="2286000" marR="0" lvl="4"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5pPr>
            <a:lvl6pPr marL="2743200" marR="0" lvl="5"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6pPr>
            <a:lvl7pPr marL="3200400" marR="0" lvl="6"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7pPr>
            <a:lvl8pPr marL="3657600" marR="0" lvl="7"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8pPr>
            <a:lvl9pPr marL="4114800" marR="0" lvl="8"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9pPr>
          </a:lstStyle>
          <a:p>
            <a:pPr marL="0" indent="0"/>
            <a:r>
              <a:rPr lang="es-MX" sz="1800" dirty="0"/>
              <a:t>Dicho juego es desarrollado para PC.</a:t>
            </a:r>
            <a:endParaRPr lang="en-US" sz="1800" dirty="0"/>
          </a:p>
        </p:txBody>
      </p:sp>
      <p:sp>
        <p:nvSpPr>
          <p:cNvPr id="20" name="Google Shape;825;p56"/>
          <p:cNvSpPr txBox="1">
            <a:spLocks/>
          </p:cNvSpPr>
          <p:nvPr/>
        </p:nvSpPr>
        <p:spPr>
          <a:xfrm>
            <a:off x="713225" y="1266548"/>
            <a:ext cx="6094500" cy="3268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5200"/>
              <a:buFont typeface="Archivo Black"/>
              <a:buNone/>
              <a:defRPr sz="4600" b="1" i="0" u="none" strike="noStrike" cap="none">
                <a:solidFill>
                  <a:schemeClr val="lt1"/>
                </a:solidFill>
                <a:latin typeface="Dela Gothic One"/>
                <a:ea typeface="Dela Gothic One"/>
                <a:cs typeface="Dela Gothic One"/>
                <a:sym typeface="Dela Gothic One"/>
              </a:defRPr>
            </a:lvl1pPr>
            <a:lvl2pPr marR="0" lvl="1"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9pPr>
          </a:lstStyle>
          <a:p>
            <a:r>
              <a:rPr lang="en-US" sz="1800" dirty="0"/>
              <a:t>2.4 </a:t>
            </a:r>
            <a:r>
              <a:rPr lang="en-US" sz="1800" dirty="0" err="1"/>
              <a:t>Género</a:t>
            </a:r>
            <a:endParaRPr lang="en-US" sz="1800" dirty="0"/>
          </a:p>
        </p:txBody>
      </p:sp>
      <p:sp>
        <p:nvSpPr>
          <p:cNvPr id="21" name="Google Shape;187;p34"/>
          <p:cNvSpPr txBox="1">
            <a:spLocks/>
          </p:cNvSpPr>
          <p:nvPr/>
        </p:nvSpPr>
        <p:spPr>
          <a:xfrm>
            <a:off x="713225" y="1529033"/>
            <a:ext cx="5190381" cy="527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70000"/>
              </a:lnSpc>
              <a:spcBef>
                <a:spcPts val="0"/>
              </a:spcBef>
              <a:spcAft>
                <a:spcPts val="0"/>
              </a:spcAft>
              <a:buClr>
                <a:schemeClr val="lt1"/>
              </a:buClr>
              <a:buSzPts val="2800"/>
              <a:buFont typeface="VT323"/>
              <a:buNone/>
              <a:defRPr sz="2600" b="0" i="0" u="none" strike="noStrike" cap="none">
                <a:solidFill>
                  <a:schemeClr val="lt1"/>
                </a:solidFill>
                <a:latin typeface="VT323"/>
                <a:ea typeface="VT323"/>
                <a:cs typeface="VT323"/>
                <a:sym typeface="VT323"/>
              </a:defRPr>
            </a:lvl1pPr>
            <a:lvl2pPr marL="914400" marR="0" lvl="1"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2pPr>
            <a:lvl3pPr marL="1371600" marR="0" lvl="2"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3pPr>
            <a:lvl4pPr marL="1828800" marR="0" lvl="3"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4pPr>
            <a:lvl5pPr marL="2286000" marR="0" lvl="4"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5pPr>
            <a:lvl6pPr marL="2743200" marR="0" lvl="5"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6pPr>
            <a:lvl7pPr marL="3200400" marR="0" lvl="6"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7pPr>
            <a:lvl8pPr marL="3657600" marR="0" lvl="7"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8pPr>
            <a:lvl9pPr marL="4114800" marR="0" lvl="8"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9pPr>
          </a:lstStyle>
          <a:p>
            <a:pPr marL="0" indent="0"/>
            <a:r>
              <a:rPr lang="es-MX" sz="1800" dirty="0"/>
              <a:t>Accion, Beat ‘</a:t>
            </a:r>
            <a:r>
              <a:rPr lang="es-MX" sz="1800" dirty="0" err="1"/>
              <a:t>Em</a:t>
            </a:r>
            <a:r>
              <a:rPr lang="es-MX" sz="1800" dirty="0"/>
              <a:t> Up</a:t>
            </a:r>
            <a:endParaRPr lang="en-US" sz="1800" dirty="0"/>
          </a:p>
        </p:txBody>
      </p:sp>
      <p:sp>
        <p:nvSpPr>
          <p:cNvPr id="22" name="Google Shape;825;p56"/>
          <p:cNvSpPr txBox="1">
            <a:spLocks/>
          </p:cNvSpPr>
          <p:nvPr/>
        </p:nvSpPr>
        <p:spPr>
          <a:xfrm>
            <a:off x="713225" y="2171673"/>
            <a:ext cx="6094500" cy="3268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5200"/>
              <a:buFont typeface="Archivo Black"/>
              <a:buNone/>
              <a:defRPr sz="4600" b="1" i="0" u="none" strike="noStrike" cap="none">
                <a:solidFill>
                  <a:schemeClr val="lt1"/>
                </a:solidFill>
                <a:latin typeface="Dela Gothic One"/>
                <a:ea typeface="Dela Gothic One"/>
                <a:cs typeface="Dela Gothic One"/>
                <a:sym typeface="Dela Gothic One"/>
              </a:defRPr>
            </a:lvl1pPr>
            <a:lvl2pPr marR="0" lvl="1"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9pPr>
          </a:lstStyle>
          <a:p>
            <a:r>
              <a:rPr lang="en-US" sz="1800" dirty="0"/>
              <a:t>2.5 </a:t>
            </a:r>
            <a:r>
              <a:rPr lang="en-US" sz="1800" dirty="0" err="1"/>
              <a:t>Clasificación</a:t>
            </a:r>
            <a:endParaRPr lang="en-US" sz="1800" dirty="0"/>
          </a:p>
        </p:txBody>
      </p:sp>
      <p:sp>
        <p:nvSpPr>
          <p:cNvPr id="24" name="Google Shape;187;p34"/>
          <p:cNvSpPr txBox="1">
            <a:spLocks/>
          </p:cNvSpPr>
          <p:nvPr/>
        </p:nvSpPr>
        <p:spPr>
          <a:xfrm>
            <a:off x="713225" y="2472586"/>
            <a:ext cx="5190381" cy="527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70000"/>
              </a:lnSpc>
              <a:spcBef>
                <a:spcPts val="0"/>
              </a:spcBef>
              <a:spcAft>
                <a:spcPts val="0"/>
              </a:spcAft>
              <a:buClr>
                <a:schemeClr val="lt1"/>
              </a:buClr>
              <a:buSzPts val="2800"/>
              <a:buFont typeface="VT323"/>
              <a:buNone/>
              <a:defRPr sz="2600" b="0" i="0" u="none" strike="noStrike" cap="none">
                <a:solidFill>
                  <a:schemeClr val="lt1"/>
                </a:solidFill>
                <a:latin typeface="VT323"/>
                <a:ea typeface="VT323"/>
                <a:cs typeface="VT323"/>
                <a:sym typeface="VT323"/>
              </a:defRPr>
            </a:lvl1pPr>
            <a:lvl2pPr marL="914400" marR="0" lvl="1"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2pPr>
            <a:lvl3pPr marL="1371600" marR="0" lvl="2"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3pPr>
            <a:lvl4pPr marL="1828800" marR="0" lvl="3"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4pPr>
            <a:lvl5pPr marL="2286000" marR="0" lvl="4"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5pPr>
            <a:lvl6pPr marL="2743200" marR="0" lvl="5"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6pPr>
            <a:lvl7pPr marL="3200400" marR="0" lvl="6"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7pPr>
            <a:lvl8pPr marL="3657600" marR="0" lvl="7"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8pPr>
            <a:lvl9pPr marL="4114800" marR="0" lvl="8"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9pPr>
          </a:lstStyle>
          <a:p>
            <a:pPr marL="0" indent="0"/>
            <a:r>
              <a:rPr lang="es-MX" sz="1800" dirty="0"/>
              <a:t>Para mayores de 10 Años </a:t>
            </a:r>
            <a:endParaRPr lang="en-US" sz="1800" dirty="0"/>
          </a:p>
        </p:txBody>
      </p:sp>
      <p:sp>
        <p:nvSpPr>
          <p:cNvPr id="25" name="Google Shape;825;p56"/>
          <p:cNvSpPr txBox="1">
            <a:spLocks/>
          </p:cNvSpPr>
          <p:nvPr/>
        </p:nvSpPr>
        <p:spPr>
          <a:xfrm>
            <a:off x="713225" y="3131499"/>
            <a:ext cx="6094500" cy="3268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5200"/>
              <a:buFont typeface="Archivo Black"/>
              <a:buNone/>
              <a:defRPr sz="4600" b="1" i="0" u="none" strike="noStrike" cap="none">
                <a:solidFill>
                  <a:schemeClr val="lt1"/>
                </a:solidFill>
                <a:latin typeface="Dela Gothic One"/>
                <a:ea typeface="Dela Gothic One"/>
                <a:cs typeface="Dela Gothic One"/>
                <a:sym typeface="Dela Gothic One"/>
              </a:defRPr>
            </a:lvl1pPr>
            <a:lvl2pPr marR="0" lvl="1"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9pPr>
          </a:lstStyle>
          <a:p>
            <a:r>
              <a:rPr lang="en-US" sz="1800" dirty="0"/>
              <a:t>2.6 Tipo de </a:t>
            </a:r>
            <a:r>
              <a:rPr lang="en-US" sz="1800" dirty="0" err="1"/>
              <a:t>Animación</a:t>
            </a:r>
            <a:endParaRPr lang="en-US" sz="1800" dirty="0"/>
          </a:p>
        </p:txBody>
      </p:sp>
      <p:sp>
        <p:nvSpPr>
          <p:cNvPr id="26" name="Google Shape;187;p34"/>
          <p:cNvSpPr txBox="1">
            <a:spLocks/>
          </p:cNvSpPr>
          <p:nvPr/>
        </p:nvSpPr>
        <p:spPr>
          <a:xfrm>
            <a:off x="713225" y="3393367"/>
            <a:ext cx="5190381" cy="527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70000"/>
              </a:lnSpc>
              <a:spcBef>
                <a:spcPts val="0"/>
              </a:spcBef>
              <a:spcAft>
                <a:spcPts val="0"/>
              </a:spcAft>
              <a:buClr>
                <a:schemeClr val="lt1"/>
              </a:buClr>
              <a:buSzPts val="2800"/>
              <a:buFont typeface="VT323"/>
              <a:buNone/>
              <a:defRPr sz="2600" b="0" i="0" u="none" strike="noStrike" cap="none">
                <a:solidFill>
                  <a:schemeClr val="lt1"/>
                </a:solidFill>
                <a:latin typeface="VT323"/>
                <a:ea typeface="VT323"/>
                <a:cs typeface="VT323"/>
                <a:sym typeface="VT323"/>
              </a:defRPr>
            </a:lvl1pPr>
            <a:lvl2pPr marL="914400" marR="0" lvl="1"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2pPr>
            <a:lvl3pPr marL="1371600" marR="0" lvl="2"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3pPr>
            <a:lvl4pPr marL="1828800" marR="0" lvl="3"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4pPr>
            <a:lvl5pPr marL="2286000" marR="0" lvl="4"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5pPr>
            <a:lvl6pPr marL="2743200" marR="0" lvl="5"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6pPr>
            <a:lvl7pPr marL="3200400" marR="0" lvl="6"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7pPr>
            <a:lvl8pPr marL="3657600" marR="0" lvl="7"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8pPr>
            <a:lvl9pPr marL="4114800" marR="0" lvl="8"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9pPr>
          </a:lstStyle>
          <a:p>
            <a:pPr marL="0" indent="0"/>
            <a:r>
              <a:rPr lang="es-MX" sz="1800" dirty="0"/>
              <a:t>Animación 2D</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2" name="Google Shape;182;p34"/>
          <p:cNvPicPr preferRelativeResize="0"/>
          <p:nvPr/>
        </p:nvPicPr>
        <p:blipFill rotWithShape="1">
          <a:blip r:embed="rId3">
            <a:alphaModFix amt="71000"/>
          </a:blip>
          <a:srcRect t="16808" b="16808"/>
          <a:stretch/>
        </p:blipFill>
        <p:spPr>
          <a:xfrm>
            <a:off x="6168225" y="317500"/>
            <a:ext cx="2510125" cy="1358674"/>
          </a:xfrm>
          <a:prstGeom prst="rect">
            <a:avLst/>
          </a:prstGeom>
          <a:noFill/>
          <a:ln>
            <a:noFill/>
          </a:ln>
        </p:spPr>
      </p:pic>
      <p:sp>
        <p:nvSpPr>
          <p:cNvPr id="189" name="Google Shape;189;p34"/>
          <p:cNvSpPr txBox="1">
            <a:spLocks noGrp="1"/>
          </p:cNvSpPr>
          <p:nvPr>
            <p:ph type="ctrTitle" idx="3"/>
          </p:nvPr>
        </p:nvSpPr>
        <p:spPr>
          <a:xfrm>
            <a:off x="713225" y="434400"/>
            <a:ext cx="5538000" cy="367357"/>
          </a:xfrm>
          <a:prstGeom prst="rect">
            <a:avLst/>
          </a:prstGeom>
        </p:spPr>
        <p:txBody>
          <a:bodyPr spcFirstLastPara="1" wrap="square" lIns="0" tIns="0" rIns="0" bIns="0" anchor="t" anchorCtr="0">
            <a:noAutofit/>
          </a:bodyPr>
          <a:lstStyle/>
          <a:p>
            <a:pPr lvl="0"/>
            <a:r>
              <a:rPr lang="en-US" sz="1800" dirty="0"/>
              <a:t>2.7 Equipo de Trabajo</a:t>
            </a:r>
            <a:endParaRPr sz="1800" dirty="0"/>
          </a:p>
        </p:txBody>
      </p:sp>
      <p:pic>
        <p:nvPicPr>
          <p:cNvPr id="199" name="Google Shape;199;p34"/>
          <p:cNvPicPr preferRelativeResize="0"/>
          <p:nvPr/>
        </p:nvPicPr>
        <p:blipFill>
          <a:blip r:embed="rId4">
            <a:alphaModFix/>
          </a:blip>
          <a:stretch>
            <a:fillRect/>
          </a:stretch>
        </p:blipFill>
        <p:spPr>
          <a:xfrm>
            <a:off x="6105379" y="434400"/>
            <a:ext cx="1619857" cy="1055192"/>
          </a:xfrm>
          <a:prstGeom prst="rect">
            <a:avLst/>
          </a:prstGeom>
          <a:noFill/>
          <a:ln>
            <a:noFill/>
          </a:ln>
        </p:spPr>
      </p:pic>
      <p:sp>
        <p:nvSpPr>
          <p:cNvPr id="21" name="Google Shape;187;p34"/>
          <p:cNvSpPr txBox="1">
            <a:spLocks/>
          </p:cNvSpPr>
          <p:nvPr/>
        </p:nvSpPr>
        <p:spPr>
          <a:xfrm>
            <a:off x="636994" y="770282"/>
            <a:ext cx="5190381" cy="12525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70000"/>
              </a:lnSpc>
              <a:spcBef>
                <a:spcPts val="0"/>
              </a:spcBef>
              <a:spcAft>
                <a:spcPts val="0"/>
              </a:spcAft>
              <a:buClr>
                <a:schemeClr val="lt1"/>
              </a:buClr>
              <a:buSzPts val="2800"/>
              <a:buFont typeface="VT323"/>
              <a:buNone/>
              <a:defRPr sz="2600" b="0" i="0" u="none" strike="noStrike" cap="none">
                <a:solidFill>
                  <a:schemeClr val="lt1"/>
                </a:solidFill>
                <a:latin typeface="VT323"/>
                <a:ea typeface="VT323"/>
                <a:cs typeface="VT323"/>
                <a:sym typeface="VT323"/>
              </a:defRPr>
            </a:lvl1pPr>
            <a:lvl2pPr marL="914400" marR="0" lvl="1"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2pPr>
            <a:lvl3pPr marL="1371600" marR="0" lvl="2"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3pPr>
            <a:lvl4pPr marL="1828800" marR="0" lvl="3"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4pPr>
            <a:lvl5pPr marL="2286000" marR="0" lvl="4"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5pPr>
            <a:lvl6pPr marL="2743200" marR="0" lvl="5"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6pPr>
            <a:lvl7pPr marL="3200400" marR="0" lvl="6"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7pPr>
            <a:lvl8pPr marL="3657600" marR="0" lvl="7"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8pPr>
            <a:lvl9pPr marL="4114800" marR="0" lvl="8"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9pPr>
          </a:lstStyle>
          <a:p>
            <a:pPr marL="0" indent="0"/>
            <a:r>
              <a:rPr lang="es-MX" sz="1800" dirty="0" smtClean="0"/>
              <a:t>-Diseñador</a:t>
            </a:r>
            <a:r>
              <a:rPr lang="es-MX" sz="1800" dirty="0"/>
              <a:t>: Georges Gil, Edwin Acevedo</a:t>
            </a:r>
          </a:p>
          <a:p>
            <a:pPr marL="0" indent="0"/>
            <a:r>
              <a:rPr lang="es-MX" sz="1800" dirty="0" smtClean="0"/>
              <a:t>-Animador</a:t>
            </a:r>
            <a:r>
              <a:rPr lang="es-MX" sz="1800" dirty="0"/>
              <a:t>: Edwin Acevedo</a:t>
            </a:r>
          </a:p>
          <a:p>
            <a:pPr marL="0" indent="0"/>
            <a:r>
              <a:rPr lang="es-MX" sz="1800" dirty="0" smtClean="0"/>
              <a:t>-Programador</a:t>
            </a:r>
            <a:r>
              <a:rPr lang="es-MX" sz="1800" dirty="0"/>
              <a:t>: Georges Gil, Raymond Estrella</a:t>
            </a:r>
          </a:p>
          <a:p>
            <a:pPr marL="0" indent="0"/>
            <a:r>
              <a:rPr lang="es-MX" sz="1800" dirty="0" smtClean="0"/>
              <a:t>-Ingeniero </a:t>
            </a:r>
            <a:r>
              <a:rPr lang="es-MX" sz="1800" dirty="0"/>
              <a:t>de sonido: Raymond Estrella</a:t>
            </a:r>
          </a:p>
          <a:p>
            <a:pPr marL="0" indent="0"/>
            <a:r>
              <a:rPr lang="es-MX" sz="1800" dirty="0" smtClean="0"/>
              <a:t>-Administrador </a:t>
            </a:r>
            <a:r>
              <a:rPr lang="es-MX" sz="1800" dirty="0"/>
              <a:t>de la comunidad: Raymond Estrella</a:t>
            </a:r>
          </a:p>
        </p:txBody>
      </p:sp>
      <p:sp>
        <p:nvSpPr>
          <p:cNvPr id="34" name="Google Shape;189;p34"/>
          <p:cNvSpPr txBox="1">
            <a:spLocks/>
          </p:cNvSpPr>
          <p:nvPr/>
        </p:nvSpPr>
        <p:spPr>
          <a:xfrm>
            <a:off x="713225" y="2087278"/>
            <a:ext cx="5538000" cy="367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5200"/>
              <a:buFont typeface="Archivo Black"/>
              <a:buNone/>
              <a:defRPr sz="4600" b="1" i="0" u="none" strike="noStrike" cap="none">
                <a:solidFill>
                  <a:schemeClr val="lt1"/>
                </a:solidFill>
                <a:latin typeface="Dela Gothic One"/>
                <a:ea typeface="Dela Gothic One"/>
                <a:cs typeface="Dela Gothic One"/>
                <a:sym typeface="Dela Gothic One"/>
              </a:defRPr>
            </a:lvl1pPr>
            <a:lvl2pPr marR="0" lvl="1"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9pPr>
          </a:lstStyle>
          <a:p>
            <a:r>
              <a:rPr lang="en-US" sz="1800" dirty="0"/>
              <a:t>2.8 Historia</a:t>
            </a:r>
          </a:p>
        </p:txBody>
      </p:sp>
      <p:sp>
        <p:nvSpPr>
          <p:cNvPr id="35" name="Google Shape;187;p34"/>
          <p:cNvSpPr txBox="1">
            <a:spLocks/>
          </p:cNvSpPr>
          <p:nvPr/>
        </p:nvSpPr>
        <p:spPr>
          <a:xfrm>
            <a:off x="713225" y="2358681"/>
            <a:ext cx="8125974" cy="22795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70000"/>
              </a:lnSpc>
              <a:spcBef>
                <a:spcPts val="0"/>
              </a:spcBef>
              <a:spcAft>
                <a:spcPts val="0"/>
              </a:spcAft>
              <a:buClr>
                <a:schemeClr val="lt1"/>
              </a:buClr>
              <a:buSzPts val="2800"/>
              <a:buFont typeface="VT323"/>
              <a:buNone/>
              <a:defRPr sz="2600" b="0" i="0" u="none" strike="noStrike" cap="none">
                <a:solidFill>
                  <a:schemeClr val="lt1"/>
                </a:solidFill>
                <a:latin typeface="VT323"/>
                <a:ea typeface="VT323"/>
                <a:cs typeface="VT323"/>
                <a:sym typeface="VT323"/>
              </a:defRPr>
            </a:lvl1pPr>
            <a:lvl2pPr marL="914400" marR="0" lvl="1"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2pPr>
            <a:lvl3pPr marL="1371600" marR="0" lvl="2"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3pPr>
            <a:lvl4pPr marL="1828800" marR="0" lvl="3"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4pPr>
            <a:lvl5pPr marL="2286000" marR="0" lvl="4"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5pPr>
            <a:lvl6pPr marL="2743200" marR="0" lvl="5"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6pPr>
            <a:lvl7pPr marL="3200400" marR="0" lvl="6"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7pPr>
            <a:lvl8pPr marL="3657600" marR="0" lvl="7"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8pPr>
            <a:lvl9pPr marL="4114800" marR="0" lvl="8"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9pPr>
          </a:lstStyle>
          <a:p>
            <a:pPr marL="0" indent="0"/>
            <a:r>
              <a:rPr lang="es-MX" sz="1800" dirty="0"/>
              <a:t>Hacia el año 1960 por el mes de noviembre cuando Ernesto Martínez se entera de la trágica noticia del asesinato de su prometida y sus cuñadas (Hermanas Mirabal) a manos del malvado dictador Rafael Leónidas Trujillo, el cual decidió realizar tal vil acto debido a que las hermanas pertenecían a un grupo político que buscaba la caída del malvado tirano que llevaba más 3 décadas (30 años) atormentando al pueblo dominicano, Ernesto al enterarse de tal terrible suceso se siente destruido emocionalmente al ver perdido al amor de su vida por lo que se llena de ira y jura venganza en contra del despreciable tirano.</a:t>
            </a:r>
          </a:p>
          <a:p>
            <a:pPr marL="0" indent="0"/>
            <a:r>
              <a:rPr lang="es-MX" sz="1800" dirty="0"/>
              <a:t>Este es conocedor de que su objetivo es muy difícil de lograr, pero promete que no descansara hasta que vea el fin del tirano y pone en marcha un riguroso y peligroso plan con el cual espera vencer a los secuaces del dictador y debilitar su poder y control sobre el pueblo dominicano hasta que pueda derrotarlo.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2" name="Google Shape;182;p34"/>
          <p:cNvPicPr preferRelativeResize="0"/>
          <p:nvPr/>
        </p:nvPicPr>
        <p:blipFill rotWithShape="1">
          <a:blip r:embed="rId3">
            <a:alphaModFix amt="71000"/>
          </a:blip>
          <a:srcRect t="16808" b="16808"/>
          <a:stretch/>
        </p:blipFill>
        <p:spPr>
          <a:xfrm>
            <a:off x="3888850" y="3784826"/>
            <a:ext cx="2510125" cy="1358674"/>
          </a:xfrm>
          <a:prstGeom prst="rect">
            <a:avLst/>
          </a:prstGeom>
          <a:noFill/>
          <a:ln>
            <a:noFill/>
          </a:ln>
        </p:spPr>
      </p:pic>
      <p:sp>
        <p:nvSpPr>
          <p:cNvPr id="189" name="Google Shape;189;p34"/>
          <p:cNvSpPr txBox="1">
            <a:spLocks noGrp="1"/>
          </p:cNvSpPr>
          <p:nvPr>
            <p:ph type="ctrTitle" idx="3"/>
          </p:nvPr>
        </p:nvSpPr>
        <p:spPr>
          <a:xfrm>
            <a:off x="3782299" y="541195"/>
            <a:ext cx="1460132" cy="367357"/>
          </a:xfrm>
          <a:prstGeom prst="rect">
            <a:avLst/>
          </a:prstGeom>
        </p:spPr>
        <p:txBody>
          <a:bodyPr spcFirstLastPara="1" wrap="square" lIns="0" tIns="0" rIns="0" bIns="0" anchor="t" anchorCtr="0">
            <a:noAutofit/>
          </a:bodyPr>
          <a:lstStyle/>
          <a:p>
            <a:pPr lvl="0"/>
            <a:r>
              <a:rPr lang="en-US" sz="1800" u="sng" dirty="0"/>
              <a:t>2.9 </a:t>
            </a:r>
            <a:r>
              <a:rPr lang="es-DO" sz="1800" u="sng" dirty="0" smtClean="0"/>
              <a:t>Guion</a:t>
            </a:r>
            <a:endParaRPr lang="es-DO" sz="1800" u="sng" dirty="0"/>
          </a:p>
        </p:txBody>
      </p:sp>
      <p:pic>
        <p:nvPicPr>
          <p:cNvPr id="199" name="Google Shape;199;p34"/>
          <p:cNvPicPr preferRelativeResize="0"/>
          <p:nvPr/>
        </p:nvPicPr>
        <p:blipFill>
          <a:blip r:embed="rId4">
            <a:alphaModFix/>
          </a:blip>
          <a:stretch>
            <a:fillRect/>
          </a:stretch>
        </p:blipFill>
        <p:spPr>
          <a:xfrm>
            <a:off x="3702437" y="3981067"/>
            <a:ext cx="1619857" cy="1055192"/>
          </a:xfrm>
          <a:prstGeom prst="rect">
            <a:avLst/>
          </a:prstGeom>
          <a:noFill/>
          <a:ln>
            <a:noFill/>
          </a:ln>
        </p:spPr>
      </p:pic>
      <p:sp>
        <p:nvSpPr>
          <p:cNvPr id="21" name="Google Shape;187;p34"/>
          <p:cNvSpPr txBox="1">
            <a:spLocks/>
          </p:cNvSpPr>
          <p:nvPr/>
        </p:nvSpPr>
        <p:spPr>
          <a:xfrm>
            <a:off x="444837" y="908552"/>
            <a:ext cx="7870902" cy="380878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70000"/>
              </a:lnSpc>
              <a:spcBef>
                <a:spcPts val="0"/>
              </a:spcBef>
              <a:spcAft>
                <a:spcPts val="0"/>
              </a:spcAft>
              <a:buClr>
                <a:schemeClr val="lt1"/>
              </a:buClr>
              <a:buSzPts val="2800"/>
              <a:buFont typeface="VT323"/>
              <a:buNone/>
              <a:defRPr sz="2600" b="0" i="0" u="none" strike="noStrike" cap="none">
                <a:solidFill>
                  <a:schemeClr val="lt1"/>
                </a:solidFill>
                <a:latin typeface="VT323"/>
                <a:ea typeface="VT323"/>
                <a:cs typeface="VT323"/>
                <a:sym typeface="VT323"/>
              </a:defRPr>
            </a:lvl1pPr>
            <a:lvl2pPr marL="914400" marR="0" lvl="1"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2pPr>
            <a:lvl3pPr marL="1371600" marR="0" lvl="2"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3pPr>
            <a:lvl4pPr marL="1828800" marR="0" lvl="3"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4pPr>
            <a:lvl5pPr marL="2286000" marR="0" lvl="4"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5pPr>
            <a:lvl6pPr marL="2743200" marR="0" lvl="5"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6pPr>
            <a:lvl7pPr marL="3200400" marR="0" lvl="6"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7pPr>
            <a:lvl8pPr marL="3657600" marR="0" lvl="7"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8pPr>
            <a:lvl9pPr marL="4114800" marR="0" lvl="8" indent="-317500" algn="ctr" rtl="0">
              <a:lnSpc>
                <a:spcPct val="100000"/>
              </a:lnSpc>
              <a:spcBef>
                <a:spcPts val="0"/>
              </a:spcBef>
              <a:spcAft>
                <a:spcPts val="0"/>
              </a:spcAft>
              <a:buClr>
                <a:schemeClr val="lt1"/>
              </a:buClr>
              <a:buSzPts val="2800"/>
              <a:buFont typeface="VT323"/>
              <a:buNone/>
              <a:defRPr sz="2800" b="0" i="0" u="none" strike="noStrike" cap="none">
                <a:solidFill>
                  <a:schemeClr val="lt1"/>
                </a:solidFill>
                <a:latin typeface="VT323"/>
                <a:ea typeface="VT323"/>
                <a:cs typeface="VT323"/>
                <a:sym typeface="VT323"/>
              </a:defRPr>
            </a:lvl9pPr>
          </a:lstStyle>
          <a:p>
            <a:pPr marL="0" indent="0" algn="just"/>
            <a:r>
              <a:rPr lang="es-MX" sz="1800" dirty="0"/>
              <a:t>	Sinopsis: La historia va Ernesto un humilde trabajador de salcedo que busca venganza por la muerte de su amada prometida a manos del malvado tirado Rafael Leónidas Trujillo. </a:t>
            </a:r>
          </a:p>
          <a:p>
            <a:pPr marL="0" indent="0" algn="just"/>
            <a:endParaRPr lang="es-MX" sz="1800" dirty="0"/>
          </a:p>
          <a:p>
            <a:pPr marL="0" indent="0" algn="just"/>
            <a:r>
              <a:rPr lang="es-MX" sz="1800" dirty="0"/>
              <a:t>	Argumento: Ernesto se enteró que el causante del asesinato de su prometida y sus cuñadas fue Trujillo, por lo que este jura venganza por la muerte de sus amigas. Por lo que decide emprender un camino de muerte y matanza hasta dar con el tirano y acabarlo, en su travesía se tendrá que enfrentar a los subordinados del jefe hasta lograr su objetivo.</a:t>
            </a:r>
          </a:p>
          <a:p>
            <a:pPr marL="0" indent="0" algn="just"/>
            <a:endParaRPr lang="es-MX" sz="1800" dirty="0"/>
          </a:p>
          <a:p>
            <a:pPr marL="0" indent="0" algn="just"/>
            <a:r>
              <a:rPr lang="es-MX" sz="1800" dirty="0"/>
              <a:t>	Tratamiento: Una vez que decide tomar venganza Ernesto comienza su plan para poder ponerle fin al tirano, por lo que planea debilitar el poder y el control que este tiene sobre el país, derrotando a los subordinados del tirano y por ultimo poniéndole fin al mismo y logrando cumplir su deseada venganza. </a:t>
            </a:r>
          </a:p>
        </p:txBody>
      </p:sp>
    </p:spTree>
    <p:extLst>
      <p:ext uri="{BB962C8B-B14F-4D97-AF65-F5344CB8AC3E}">
        <p14:creationId xmlns:p14="http://schemas.microsoft.com/office/powerpoint/2010/main" val="8876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56" name="Google Shape;856;p57"/>
          <p:cNvGrpSpPr/>
          <p:nvPr/>
        </p:nvGrpSpPr>
        <p:grpSpPr>
          <a:xfrm rot="2700000" flipH="1">
            <a:off x="8042405" y="4462359"/>
            <a:ext cx="564276" cy="564276"/>
            <a:chOff x="7581342" y="961642"/>
            <a:chExt cx="564282" cy="564282"/>
          </a:xfrm>
        </p:grpSpPr>
        <p:cxnSp>
          <p:nvCxnSpPr>
            <p:cNvPr id="857" name="Google Shape;857;p57"/>
            <p:cNvCxnSpPr/>
            <p:nvPr/>
          </p:nvCxnSpPr>
          <p:spPr>
            <a:xfrm rot="-2700000" flipH="1">
              <a:off x="7625979" y="1144568"/>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858" name="Google Shape;858;p57"/>
            <p:cNvCxnSpPr/>
            <p:nvPr/>
          </p:nvCxnSpPr>
          <p:spPr>
            <a:xfrm rot="-2700000">
              <a:off x="7764268" y="1006279"/>
              <a:ext cx="215526" cy="215526"/>
            </a:xfrm>
            <a:prstGeom prst="straightConnector1">
              <a:avLst/>
            </a:prstGeom>
            <a:noFill/>
            <a:ln w="38100" cap="flat" cmpd="sng">
              <a:solidFill>
                <a:schemeClr val="lt1"/>
              </a:solidFill>
              <a:prstDash val="solid"/>
              <a:round/>
              <a:headEnd type="none" w="med" len="med"/>
              <a:tailEnd type="none" w="med" len="med"/>
            </a:ln>
          </p:spPr>
        </p:cxnSp>
        <p:cxnSp>
          <p:nvCxnSpPr>
            <p:cNvPr id="859" name="Google Shape;859;p57"/>
            <p:cNvCxnSpPr/>
            <p:nvPr/>
          </p:nvCxnSpPr>
          <p:spPr>
            <a:xfrm>
              <a:off x="7747224" y="1127524"/>
              <a:ext cx="398400" cy="398400"/>
            </a:xfrm>
            <a:prstGeom prst="straightConnector1">
              <a:avLst/>
            </a:prstGeom>
            <a:noFill/>
            <a:ln w="38100" cap="flat" cmpd="sng">
              <a:solidFill>
                <a:schemeClr val="lt1"/>
              </a:solidFill>
              <a:prstDash val="solid"/>
              <a:round/>
              <a:headEnd type="none" w="med" len="med"/>
              <a:tailEnd type="none" w="med" len="med"/>
            </a:ln>
          </p:spPr>
        </p:cxnSp>
      </p:grpSp>
      <p:sp>
        <p:nvSpPr>
          <p:cNvPr id="2" name="Título 1"/>
          <p:cNvSpPr>
            <a:spLocks noGrp="1"/>
          </p:cNvSpPr>
          <p:nvPr>
            <p:ph type="ctrTitle"/>
          </p:nvPr>
        </p:nvSpPr>
        <p:spPr>
          <a:xfrm>
            <a:off x="460096" y="598333"/>
            <a:ext cx="4438141" cy="1251900"/>
          </a:xfrm>
        </p:spPr>
        <p:txBody>
          <a:bodyPr/>
          <a:lstStyle/>
          <a:p>
            <a:r>
              <a:rPr lang="es-DO" sz="1800" dirty="0"/>
              <a:t>2.11 Personajes</a:t>
            </a:r>
          </a:p>
        </p:txBody>
      </p:sp>
      <p:pic>
        <p:nvPicPr>
          <p:cNvPr id="3" name="Imagen 2"/>
          <p:cNvPicPr>
            <a:picLocks noChangeAspect="1"/>
          </p:cNvPicPr>
          <p:nvPr/>
        </p:nvPicPr>
        <p:blipFill>
          <a:blip r:embed="rId3"/>
          <a:stretch>
            <a:fillRect/>
          </a:stretch>
        </p:blipFill>
        <p:spPr>
          <a:xfrm>
            <a:off x="921931" y="1005954"/>
            <a:ext cx="1587743" cy="2717907"/>
          </a:xfrm>
          <a:prstGeom prst="rect">
            <a:avLst/>
          </a:prstGeom>
        </p:spPr>
      </p:pic>
      <p:pic>
        <p:nvPicPr>
          <p:cNvPr id="4" name="Imagen 3"/>
          <p:cNvPicPr>
            <a:picLocks noChangeAspect="1"/>
          </p:cNvPicPr>
          <p:nvPr/>
        </p:nvPicPr>
        <p:blipFill>
          <a:blip r:embed="rId4"/>
          <a:stretch>
            <a:fillRect/>
          </a:stretch>
        </p:blipFill>
        <p:spPr>
          <a:xfrm>
            <a:off x="921931" y="3868194"/>
            <a:ext cx="1587743" cy="1105217"/>
          </a:xfrm>
          <a:prstGeom prst="rect">
            <a:avLst/>
          </a:prstGeom>
        </p:spPr>
      </p:pic>
      <p:sp>
        <p:nvSpPr>
          <p:cNvPr id="23" name="Título 1"/>
          <p:cNvSpPr txBox="1">
            <a:spLocks/>
          </p:cNvSpPr>
          <p:nvPr/>
        </p:nvSpPr>
        <p:spPr>
          <a:xfrm>
            <a:off x="5706468" y="598333"/>
            <a:ext cx="4438141" cy="12519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lt1"/>
              </a:buClr>
              <a:buSzPts val="5200"/>
              <a:buFont typeface="Archivo Black"/>
              <a:buNone/>
              <a:defRPr sz="4600" b="1" i="0" u="none" strike="noStrike" cap="none">
                <a:solidFill>
                  <a:schemeClr val="lt1"/>
                </a:solidFill>
                <a:latin typeface="Dela Gothic One"/>
                <a:ea typeface="Dela Gothic One"/>
                <a:cs typeface="Dela Gothic One"/>
                <a:sym typeface="Dela Gothic One"/>
              </a:defRPr>
            </a:lvl1pPr>
            <a:lvl2pPr marR="0" lvl="1"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5200"/>
              <a:buFont typeface="Archivo Black"/>
              <a:buNone/>
              <a:defRPr sz="5200" b="0" i="0" u="none" strike="noStrike" cap="none">
                <a:solidFill>
                  <a:schemeClr val="lt1"/>
                </a:solidFill>
                <a:latin typeface="Archivo Black"/>
                <a:ea typeface="Archivo Black"/>
                <a:cs typeface="Archivo Black"/>
                <a:sym typeface="Archivo Black"/>
              </a:defRPr>
            </a:lvl9pPr>
          </a:lstStyle>
          <a:p>
            <a:r>
              <a:rPr lang="es-DO" sz="1800" dirty="0"/>
              <a:t>2.12 Niveles</a:t>
            </a:r>
          </a:p>
        </p:txBody>
      </p:sp>
      <p:pic>
        <p:nvPicPr>
          <p:cNvPr id="9" name="Imagen 8"/>
          <p:cNvPicPr>
            <a:picLocks noChangeAspect="1"/>
          </p:cNvPicPr>
          <p:nvPr/>
        </p:nvPicPr>
        <p:blipFill>
          <a:blip r:embed="rId5"/>
          <a:stretch>
            <a:fillRect/>
          </a:stretch>
        </p:blipFill>
        <p:spPr>
          <a:xfrm>
            <a:off x="4284501" y="1005954"/>
            <a:ext cx="4683479" cy="2905052"/>
          </a:xfrm>
          <a:prstGeom prst="rect">
            <a:avLst/>
          </a:prstGeom>
        </p:spPr>
      </p:pic>
      <p:cxnSp>
        <p:nvCxnSpPr>
          <p:cNvPr id="11" name="Conector recto 10"/>
          <p:cNvCxnSpPr/>
          <p:nvPr/>
        </p:nvCxnSpPr>
        <p:spPr>
          <a:xfrm>
            <a:off x="3790122" y="0"/>
            <a:ext cx="26504" cy="51435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Modern Videogames Agency by Slidesgo">
  <a:themeElements>
    <a:clrScheme name="Simple Light">
      <a:dk1>
        <a:srgbClr val="2E2E2E"/>
      </a:dk1>
      <a:lt1>
        <a:srgbClr val="DF5731"/>
      </a:lt1>
      <a:dk2>
        <a:srgbClr val="E9E1D5"/>
      </a:dk2>
      <a:lt2>
        <a:srgbClr val="FFFFFF"/>
      </a:lt2>
      <a:accent1>
        <a:srgbClr val="FFFFFF"/>
      </a:accent1>
      <a:accent2>
        <a:srgbClr val="FFFFFF"/>
      </a:accent2>
      <a:accent3>
        <a:srgbClr val="FFFFFF"/>
      </a:accent3>
      <a:accent4>
        <a:srgbClr val="FFFFFF"/>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336</Words>
  <Application>Microsoft Office PowerPoint</Application>
  <PresentationFormat>Presentación en pantalla (16:9)</PresentationFormat>
  <Paragraphs>58</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Dela Gothic One</vt:lpstr>
      <vt:lpstr>VT323</vt:lpstr>
      <vt:lpstr>Archivo Black</vt:lpstr>
      <vt:lpstr>Modern Videogames Agency by Slidesgo</vt:lpstr>
      <vt:lpstr>Capitulo 2- Diseño e implementación</vt:lpstr>
      <vt:lpstr>2.1 Planificación (Diagrama de Gantt) </vt:lpstr>
      <vt:lpstr>Presentación de PowerPoint</vt:lpstr>
      <vt:lpstr>Presentación de PowerPoint</vt:lpstr>
      <vt:lpstr>Presentación de PowerPoint</vt:lpstr>
      <vt:lpstr>2.3 Plataforma</vt:lpstr>
      <vt:lpstr>2.7 Equipo de Trabajo</vt:lpstr>
      <vt:lpstr>2.9 Guion</vt:lpstr>
      <vt:lpstr>2.11 Personajes</vt:lpstr>
      <vt:lpstr>2.13 Mecánica del Juego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Diseño e implementación</dc:title>
  <dc:creator>Hp envy 23</dc:creator>
  <cp:lastModifiedBy>Hp envy 23</cp:lastModifiedBy>
  <cp:revision>5</cp:revision>
  <dcterms:modified xsi:type="dcterms:W3CDTF">2022-08-11T07:43:51Z</dcterms:modified>
</cp:coreProperties>
</file>