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slides/slide-17.xml" ContentType="application/vnd.openxmlformats-officedocument.presentationml.slide+xml"/>
  <Override PartName="/ppt/slides/slide-18.xml" ContentType="application/vnd.openxmlformats-officedocument.presentationml.slide+xml"/>
  <Override PartName="/ppt/slides/slide-19.xml" ContentType="application/vnd.openxmlformats-officedocument.presentationml.slide+xml"/>
  <Override PartName="/ppt/slides/slide-20.xml" ContentType="application/vnd.openxmlformats-officedocument.presentationml.slide+xml"/>
  <Override PartName="/ppt/slides/slide-21.xml" ContentType="application/vnd.openxmlformats-officedocument.presentationml.slide+xml"/>
  <Override PartName="/ppt/slides/slide-22.xml" ContentType="application/vnd.openxmlformats-officedocument.presentationml.slide+xml"/>
  <Override PartName="/ppt/slides/slide-23.xml" ContentType="application/vnd.openxmlformats-officedocument.presentationml.slide+xml"/>
  <Override PartName="/ppt/slides/slide-24.xml" ContentType="application/vnd.openxmlformats-officedocument.presentationml.slide+xml"/>
  <Override PartName="/ppt/slides/slide-25.xml" ContentType="application/vnd.openxmlformats-officedocument.presentationml.slide+xml"/>
  <Override PartName="/ppt/slides/slide-26.xml" ContentType="application/vnd.openxmlformats-officedocument.presentationml.slide+xml"/>
  <Override PartName="/ppt/slides/slide-27.xml" ContentType="application/vnd.openxmlformats-officedocument.presentationml.slide+xml"/>
  <Override PartName="/ppt/slides/slide-28.xml" ContentType="application/vnd.openxmlformats-officedocument.presentationml.slide+xml"/>
  <Override PartName="/ppt/slides/slide-29.xml" ContentType="application/vnd.openxmlformats-officedocument.presentationml.slide+xml"/>
  <Override PartName="/ppt/slides/slide-30.xml" ContentType="application/vnd.openxmlformats-officedocument.presentationml.slide+xml"/>
  <Override PartName="/ppt/slides/slide-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25" Type="http://schemas.openxmlformats.org/officeDocument/2006/relationships/slide" Target="slides/slide-17.xml"/><Relationship Id="rId26" Type="http://schemas.openxmlformats.org/officeDocument/2006/relationships/slide" Target="slides/slide-18.xml"/><Relationship Id="rId27" Type="http://schemas.openxmlformats.org/officeDocument/2006/relationships/slide" Target="slides/slide-19.xml"/><Relationship Id="rId28" Type="http://schemas.openxmlformats.org/officeDocument/2006/relationships/slide" Target="slides/slide-20.xml"/><Relationship Id="rId29" Type="http://schemas.openxmlformats.org/officeDocument/2006/relationships/slide" Target="slides/slide-21.xml"/><Relationship Id="rId30" Type="http://schemas.openxmlformats.org/officeDocument/2006/relationships/slide" Target="slides/slide-22.xml"/><Relationship Id="rId31" Type="http://schemas.openxmlformats.org/officeDocument/2006/relationships/slide" Target="slides/slide-23.xml"/><Relationship Id="rId32" Type="http://schemas.openxmlformats.org/officeDocument/2006/relationships/slide" Target="slides/slide-24.xml"/><Relationship Id="rId33" Type="http://schemas.openxmlformats.org/officeDocument/2006/relationships/slide" Target="slides/slide-25.xml"/><Relationship Id="rId34" Type="http://schemas.openxmlformats.org/officeDocument/2006/relationships/slide" Target="slides/slide-26.xml"/><Relationship Id="rId35" Type="http://schemas.openxmlformats.org/officeDocument/2006/relationships/slide" Target="slides/slide-27.xml"/><Relationship Id="rId36" Type="http://schemas.openxmlformats.org/officeDocument/2006/relationships/slide" Target="slides/slide-28.xml"/><Relationship Id="rId37" Type="http://schemas.openxmlformats.org/officeDocument/2006/relationships/slide" Target="slides/slide-29.xml"/><Relationship Id="rId38" Type="http://schemas.openxmlformats.org/officeDocument/2006/relationships/slide" Target="slides/slide-30.xml"/><Relationship Id="rId39" Type="http://schemas.openxmlformats.org/officeDocument/2006/relationships/slide" Target="slides/slide-3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17.xml.rels><?xml version="1.0" encoding="UTF-8" standalone="yes"?>
<Relationships xmlns="http://schemas.openxmlformats.org/package/2006/relationships"><Relationship Id="rId2" Type="http://schemas.openxmlformats.org/officeDocument/2006/relationships/image" Target="../media/slide.17.jpg"/><Relationship Id="rId1" Type="http://schemas.openxmlformats.org/officeDocument/2006/relationships/slideLayout" Target="../slideLayouts/slideLayout1.xml"/></Relationships>
</file>

<file path=ppt/slides/_rels/slide-18.xml.rels><?xml version="1.0" encoding="UTF-8" standalone="yes"?>
<Relationships xmlns="http://schemas.openxmlformats.org/package/2006/relationships"><Relationship Id="rId2" Type="http://schemas.openxmlformats.org/officeDocument/2006/relationships/image" Target="../media/slide.18.jpg"/><Relationship Id="rId1" Type="http://schemas.openxmlformats.org/officeDocument/2006/relationships/slideLayout" Target="../slideLayouts/slideLayout1.xml"/></Relationships>
</file>

<file path=ppt/slides/_rels/slide-19.xml.rels><?xml version="1.0" encoding="UTF-8" standalone="yes"?>
<Relationships xmlns="http://schemas.openxmlformats.org/package/2006/relationships"><Relationship Id="rId2" Type="http://schemas.openxmlformats.org/officeDocument/2006/relationships/image" Target="../media/slide.19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20.xml.rels><?xml version="1.0" encoding="UTF-8" standalone="yes"?>
<Relationships xmlns="http://schemas.openxmlformats.org/package/2006/relationships"><Relationship Id="rId2" Type="http://schemas.openxmlformats.org/officeDocument/2006/relationships/image" Target="../media/slide.20.jpg"/><Relationship Id="rId1" Type="http://schemas.openxmlformats.org/officeDocument/2006/relationships/slideLayout" Target="../slideLayouts/slideLayout1.xml"/></Relationships>
</file>

<file path=ppt/slides/_rels/slide-21.xml.rels><?xml version="1.0" encoding="UTF-8" standalone="yes"?>
<Relationships xmlns="http://schemas.openxmlformats.org/package/2006/relationships"><Relationship Id="rId2" Type="http://schemas.openxmlformats.org/officeDocument/2006/relationships/image" Target="../media/slide.21.jpg"/><Relationship Id="rId1" Type="http://schemas.openxmlformats.org/officeDocument/2006/relationships/slideLayout" Target="../slideLayouts/slideLayout1.xml"/></Relationships>
</file>

<file path=ppt/slides/_rels/slide-2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2.jpg"/><Relationship Id="rId1" Type="http://schemas.openxmlformats.org/officeDocument/2006/relationships/slideLayout" Target="../slideLayouts/slideLayout1.xml"/></Relationships>
</file>

<file path=ppt/slides/_rels/slide-23.xml.rels><?xml version="1.0" encoding="UTF-8" standalone="yes"?>
<Relationships xmlns="http://schemas.openxmlformats.org/package/2006/relationships"><Relationship Id="rId2" Type="http://schemas.openxmlformats.org/officeDocument/2006/relationships/image" Target="../media/slide.23.jpg"/><Relationship Id="rId1" Type="http://schemas.openxmlformats.org/officeDocument/2006/relationships/slideLayout" Target="../slideLayouts/slideLayout1.xml"/></Relationships>
</file>

<file path=ppt/slides/_rels/slide-24.xml.rels><?xml version="1.0" encoding="UTF-8" standalone="yes"?>
<Relationships xmlns="http://schemas.openxmlformats.org/package/2006/relationships"><Relationship Id="rId2" Type="http://schemas.openxmlformats.org/officeDocument/2006/relationships/image" Target="../media/slide.24.jpg"/><Relationship Id="rId1" Type="http://schemas.openxmlformats.org/officeDocument/2006/relationships/slideLayout" Target="../slideLayouts/slideLayout1.xml"/></Relationships>
</file>

<file path=ppt/slides/_rels/slide-25.xml.rels><?xml version="1.0" encoding="UTF-8" standalone="yes"?>
<Relationships xmlns="http://schemas.openxmlformats.org/package/2006/relationships"><Relationship Id="rId2" Type="http://schemas.openxmlformats.org/officeDocument/2006/relationships/image" Target="../media/slide.25.jpg"/><Relationship Id="rId1" Type="http://schemas.openxmlformats.org/officeDocument/2006/relationships/slideLayout" Target="../slideLayouts/slideLayout1.xml"/></Relationships>
</file>

<file path=ppt/slides/_rels/slide-26.xml.rels><?xml version="1.0" encoding="UTF-8" standalone="yes"?>
<Relationships xmlns="http://schemas.openxmlformats.org/package/2006/relationships"><Relationship Id="rId2" Type="http://schemas.openxmlformats.org/officeDocument/2006/relationships/image" Target="../media/slide.26.jpg"/><Relationship Id="rId1" Type="http://schemas.openxmlformats.org/officeDocument/2006/relationships/slideLayout" Target="../slideLayouts/slideLayout1.xml"/></Relationships>
</file>

<file path=ppt/slides/_rels/slide-27.xml.rels><?xml version="1.0" encoding="UTF-8" standalone="yes"?>
<Relationships xmlns="http://schemas.openxmlformats.org/package/2006/relationships"><Relationship Id="rId2" Type="http://schemas.openxmlformats.org/officeDocument/2006/relationships/image" Target="../media/slide.27.jpg"/><Relationship Id="rId1" Type="http://schemas.openxmlformats.org/officeDocument/2006/relationships/slideLayout" Target="../slideLayouts/slideLayout1.xml"/></Relationships>
</file>

<file path=ppt/slides/_rels/slide-28.xml.rels><?xml version="1.0" encoding="UTF-8" standalone="yes"?>
<Relationships xmlns="http://schemas.openxmlformats.org/package/2006/relationships"><Relationship Id="rId2" Type="http://schemas.openxmlformats.org/officeDocument/2006/relationships/image" Target="../media/slide.28.jpg"/><Relationship Id="rId1" Type="http://schemas.openxmlformats.org/officeDocument/2006/relationships/slideLayout" Target="../slideLayouts/slideLayout1.xml"/></Relationships>
</file>

<file path=ppt/slides/_rels/slide-29.xml.rels><?xml version="1.0" encoding="UTF-8" standalone="yes"?>
<Relationships xmlns="http://schemas.openxmlformats.org/package/2006/relationships"><Relationship Id="rId2" Type="http://schemas.openxmlformats.org/officeDocument/2006/relationships/image" Target="../media/slide.29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30.xml.rels><?xml version="1.0" encoding="UTF-8" standalone="yes"?>
<Relationships xmlns="http://schemas.openxmlformats.org/package/2006/relationships"><Relationship Id="rId2" Type="http://schemas.openxmlformats.org/officeDocument/2006/relationships/image" Target="../media/slide.30.jpg"/><Relationship Id="rId1" Type="http://schemas.openxmlformats.org/officeDocument/2006/relationships/slideLayout" Target="../slideLayouts/slideLayout1.xml"/></Relationships>
</file>

<file path=ppt/slides/_rels/slide-31.xml.rels><?xml version="1.0" encoding="UTF-8" standalone="yes"?>
<Relationships xmlns="http://schemas.openxmlformats.org/package/2006/relationships"><Relationship Id="rId2" Type="http://schemas.openxmlformats.org/officeDocument/2006/relationships/image" Target="../media/slide.31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