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0" r:id="rId3"/>
    <p:sldId id="258" r:id="rId4"/>
    <p:sldId id="293" r:id="rId5"/>
    <p:sldId id="294" r:id="rId6"/>
    <p:sldId id="295" r:id="rId7"/>
    <p:sldId id="282" r:id="rId8"/>
    <p:sldId id="296" r:id="rId9"/>
    <p:sldId id="259" r:id="rId10"/>
    <p:sldId id="260" r:id="rId11"/>
    <p:sldId id="261" r:id="rId12"/>
    <p:sldId id="262" r:id="rId13"/>
    <p:sldId id="263" r:id="rId14"/>
    <p:sldId id="292" r:id="rId15"/>
    <p:sldId id="264" r:id="rId16"/>
    <p:sldId id="265" r:id="rId17"/>
    <p:sldId id="266" r:id="rId18"/>
    <p:sldId id="269" r:id="rId19"/>
    <p:sldId id="270" r:id="rId20"/>
    <p:sldId id="267" r:id="rId21"/>
    <p:sldId id="268" r:id="rId22"/>
    <p:sldId id="306" r:id="rId23"/>
    <p:sldId id="285" r:id="rId24"/>
    <p:sldId id="307" r:id="rId25"/>
    <p:sldId id="308" r:id="rId26"/>
    <p:sldId id="309" r:id="rId27"/>
    <p:sldId id="310" r:id="rId28"/>
    <p:sldId id="291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1" r:id="rId39"/>
    <p:sldId id="287" r:id="rId40"/>
    <p:sldId id="289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256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0"/>
            <p14:sldId id="261"/>
            <p14:sldId id="262"/>
            <p14:sldId id="263"/>
            <p14:sldId id="292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002" autoAdjust="0"/>
    <p:restoredTop sz="95214" autoAdjust="0"/>
  </p:normalViewPr>
  <p:slideViewPr>
    <p:cSldViewPr showGuides="1">
      <p:cViewPr varScale="1">
        <p:scale>
          <a:sx n="116" d="100"/>
          <a:sy n="116" d="100"/>
        </p:scale>
        <p:origin x="450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97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120" y="498719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5442" y="598417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7300" y="1226945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Promises. </a:t>
            </a:r>
            <a:r>
              <a:rPr lang="en-US" sz="3600" noProof="1"/>
              <a:t>Async</a:t>
            </a:r>
            <a:r>
              <a:rPr lang="en-US" sz="3600" dirty="0"/>
              <a:t> / Await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3" y="45343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/>
              </a:rPr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382000" y="624840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>
                <a:solidFill>
                  <a:srgbClr val="234465">
                    <a:lumMod val="75000"/>
                  </a:srgbClr>
                </a:solidFill>
                <a:latin typeface="Calibri"/>
                <a:hlinkClick r:id="rId3"/>
              </a:rPr>
              <a:t>https://softuni.bg</a:t>
            </a:r>
            <a:endParaRPr lang="en-GB" sz="1800" dirty="0">
              <a:solidFill>
                <a:srgbClr val="FFA000"/>
              </a:solidFill>
              <a:latin typeface="Calibri"/>
            </a:endParaRPr>
          </a:p>
        </p:txBody>
      </p:sp>
      <p:pic>
        <p:nvPicPr>
          <p:cNvPr id="1026" name="Picture 2" descr="C:\Users\ko7ebo7e\Desktop\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9663" y="2514601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23802" y="4671465"/>
            <a:ext cx="5334003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23801" y="3123705"/>
            <a:ext cx="5334002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 Holding Asynchronous Operations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526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937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8298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298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8399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549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30" name="Straight Connector 29"/>
          <p:cNvCxnSpPr>
            <a:stCxn id="13" idx="0"/>
          </p:cNvCxnSpPr>
          <p:nvPr/>
        </p:nvCxnSpPr>
        <p:spPr>
          <a:xfrm flipV="1">
            <a:off x="4507918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7918" y="1863302"/>
            <a:ext cx="2807282" cy="2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315200" y="1863302"/>
            <a:ext cx="0" cy="5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6793238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534400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870476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870475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88640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8639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8880582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8895630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stCxn id="13" idx="3"/>
            <a:endCxn id="43" idx="1"/>
          </p:cNvCxnSpPr>
          <p:nvPr/>
        </p:nvCxnSpPr>
        <p:spPr>
          <a:xfrm flipV="1">
            <a:off x="55220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1"/>
          </p:cNvCxnSpPr>
          <p:nvPr/>
        </p:nvCxnSpPr>
        <p:spPr>
          <a:xfrm>
            <a:off x="55013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8745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9518746" y="1863302"/>
            <a:ext cx="1377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85939" y="1455504"/>
            <a:ext cx="12512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18745" y="1510138"/>
            <a:ext cx="13860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1" name="Rectangle 60"/>
          <p:cNvSpPr/>
          <p:nvPr/>
        </p:nvSpPr>
        <p:spPr>
          <a:xfrm rot="20317056">
            <a:off x="53251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53141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729773" y="1510138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935AA-6B9D-4F9A-A52C-4220360F0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 / Await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Simplified Promises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Pauses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3796</TotalTime>
  <Words>2604</Words>
  <Application>Microsoft Office PowerPoint</Application>
  <PresentationFormat>Widescreen</PresentationFormat>
  <Paragraphs>452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Using the XMLHttpRequest Object</vt:lpstr>
      <vt:lpstr>XMLHttpRequest – Standard API for AJAX</vt:lpstr>
      <vt:lpstr>Synchronous vs Asynchronous</vt:lpstr>
      <vt:lpstr>Event Loop</vt:lpstr>
      <vt:lpstr>Asynchronous Programming in JS</vt:lpstr>
      <vt:lpstr>Asynchronous Programming</vt:lpstr>
      <vt:lpstr>Asynchronous Programming – Example</vt:lpstr>
      <vt:lpstr>Callbacks</vt:lpstr>
      <vt:lpstr>Objects Holding Asynchronous Operations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Simplified Promises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22</cp:revision>
  <dcterms:created xsi:type="dcterms:W3CDTF">2018-05-23T13:08:44Z</dcterms:created>
  <dcterms:modified xsi:type="dcterms:W3CDTF">2021-01-27T19:32:05Z</dcterms:modified>
  <cp:category>JS; JavaScript; front-end; AJAX; REST; ES6; Web development; computer programming; programming</cp:category>
</cp:coreProperties>
</file>