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90" r:id="rId33"/>
    <p:sldId id="294" r:id="rId34"/>
    <p:sldId id="295" r:id="rId35"/>
    <p:sldId id="292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93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294"/>
            <p14:sldId id="295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44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zlib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</a:t>
            </a:r>
            <a:r>
              <a:rPr lang="en-US" dirty="0" smtClean="0"/>
              <a:t>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</a:t>
            </a:r>
            <a:r>
              <a:rPr lang="en-US" dirty="0" smtClean="0"/>
              <a:t>mode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Events </a:t>
            </a:r>
            <a:r>
              <a:rPr lang="en-US" dirty="0"/>
              <a:t>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lvl="1"/>
            <a:r>
              <a:rPr lang="en-US" sz="1700" dirty="0">
                <a:hlinkClick r:id="rId3"/>
              </a:rPr>
              <a:t>https://nodejs.org/api/zlib.html </a:t>
            </a:r>
            <a:endParaRPr lang="en-US" sz="17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FS Module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r>
              <a:rPr lang="en-US" dirty="0" smtClean="0"/>
              <a:t>variants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480572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4886539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000" dirty="0">
                <a:solidFill>
                  <a:schemeClr val="bg2"/>
                </a:solidFill>
              </a:rPr>
              <a:t> module gives you access to the </a:t>
            </a:r>
            <a:r>
              <a:rPr lang="en-US" sz="3000" b="1" dirty="0">
                <a:solidFill>
                  <a:schemeClr val="bg1"/>
                </a:solidFill>
              </a:rPr>
              <a:t>file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=""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=""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77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endParaRPr lang="en-US" dirty="0"/>
          </a:p>
          <a:p>
            <a:pPr eaLnBrk="0" latinLnBrk="0" hangingPunct="0"/>
            <a:r>
              <a:rPr lang="en-US" dirty="0"/>
              <a:t>Eliminate 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/>
              <a:t>Simplify 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Words>1210</Words>
  <Application>Microsoft Office PowerPoint</Application>
  <PresentationFormat>Широк екран</PresentationFormat>
  <Paragraphs>309</Paragraphs>
  <Slides>35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Events</vt:lpstr>
      <vt:lpstr>Events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29</cp:revision>
  <dcterms:created xsi:type="dcterms:W3CDTF">2018-05-23T13:08:44Z</dcterms:created>
  <dcterms:modified xsi:type="dcterms:W3CDTF">2022-01-04T16:00:36Z</dcterms:modified>
  <cp:category>programming;education;software engineering;software development</cp:category>
</cp:coreProperties>
</file>