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484" r:id="rId17"/>
    <p:sldId id="508" r:id="rId18"/>
    <p:sldId id="485" r:id="rId19"/>
    <p:sldId id="496" r:id="rId20"/>
    <p:sldId id="486" r:id="rId21"/>
    <p:sldId id="509" r:id="rId22"/>
    <p:sldId id="490" r:id="rId23"/>
    <p:sldId id="494" r:id="rId24"/>
    <p:sldId id="349" r:id="rId25"/>
    <p:sldId id="401" r:id="rId26"/>
    <p:sldId id="306" r:id="rId27"/>
    <p:sldId id="616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F9E76B-36B5-45E3-BE12-EA71FA7EF5DD}">
          <p14:sldIdLst>
            <p14:sldId id="503"/>
            <p14:sldId id="276"/>
            <p14:sldId id="492"/>
          </p14:sldIdLst>
        </p14:section>
        <p14:section name="Responsive Web Design" id="{3E55B5BB-BEFD-47DD-AA72-CCDD0EFCFD24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3741817B-33AC-4295-B79E-B8EFDA677B23}">
          <p14:sldIdLst>
            <p14:sldId id="388"/>
            <p14:sldId id="481"/>
            <p14:sldId id="483"/>
            <p14:sldId id="444"/>
          </p14:sldIdLst>
        </p14:section>
        <p14:section name="Media Types" id="{D42337F0-8769-4BBA-A270-F2E14D086E45}">
          <p14:sldIdLst>
            <p14:sldId id="305"/>
            <p14:sldId id="482"/>
            <p14:sldId id="484"/>
          </p14:sldIdLst>
        </p14:section>
        <p14:section name="Media Feature Rules" id="{931011D2-D8B3-44B0-9E27-10EB2FBE6117}">
          <p14:sldIdLst>
            <p14:sldId id="508"/>
            <p14:sldId id="485"/>
            <p14:sldId id="496"/>
            <p14:sldId id="486"/>
            <p14:sldId id="509"/>
            <p14:sldId id="490"/>
            <p14:sldId id="494"/>
          </p14:sldIdLst>
        </p14:section>
        <p14:section name="Summary" id="{F3990BA4-6493-457E-AF43-2BFC9F9D85E2}">
          <p14:sldIdLst>
            <p14:sldId id="349"/>
            <p14:sldId id="401"/>
            <p14:sldId id="306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4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19.10.21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B88A8C4-276A-4E9B-9716-79B33198D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29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04B83-28E4-4BE3-8628-4DE677FCA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0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7A84A-7CB3-421A-A3CD-CE633C9E3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40F3-7FB2-477C-8B31-D19FEC55F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5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5E5CFC-F887-4073-89D4-63646835D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2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F93805-0667-4421-859E-24E7CFF62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893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CA4DB7-7950-48E2-B5B1-7ED7416A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2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234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AE6B32-E3C0-402E-852B-0370F68370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562227"/>
            <a:ext cx="80779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not|only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(media-feature-rule) {  CSS rules goes here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5F2D4C-FCE8-40F1-A347-84F68734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7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60A29D-997B-4BA7-9F74-5478563E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7BF29-E565-471B-A913-1C4ACC735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10A8C3-E167-4F62-807B-85D80BBD30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Introduction to Media Types</a:t>
            </a:r>
          </a:p>
        </p:txBody>
      </p:sp>
    </p:spTree>
    <p:extLst>
      <p:ext uri="{BB962C8B-B14F-4D97-AF65-F5344CB8AC3E}">
        <p14:creationId xmlns:p14="http://schemas.microsoft.com/office/powerpoint/2010/main" val="1942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5FD158-4EDC-4311-80E4-664B6A7DE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6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media query will only set the body to </a:t>
            </a:r>
            <a:r>
              <a:rPr lang="en-US" b="1" dirty="0">
                <a:solidFill>
                  <a:schemeClr val="bg1"/>
                </a:solidFill>
              </a:rPr>
              <a:t>12px</a:t>
            </a:r>
            <a:r>
              <a:rPr lang="en-US" dirty="0"/>
              <a:t> if the page is </a:t>
            </a:r>
            <a:r>
              <a:rPr lang="en-US" b="1" dirty="0">
                <a:solidFill>
                  <a:schemeClr val="bg1"/>
                </a:solidFill>
              </a:rPr>
              <a:t>printed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 will not apply when the 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page is loaded in a browser: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6000" y="2095500"/>
            <a:ext cx="5334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82AB66-1EF8-456A-9F02-2518C29EF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5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915832" cy="3690566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8552A-A374-4988-B899-37F48F475B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400" dirty="0"/>
              <a:t>Rule Used In media queries to Apply Different Styles for Different media types/devices</a:t>
            </a:r>
          </a:p>
        </p:txBody>
      </p:sp>
    </p:spTree>
    <p:extLst>
      <p:ext uri="{BB962C8B-B14F-4D97-AF65-F5344CB8AC3E}">
        <p14:creationId xmlns:p14="http://schemas.microsoft.com/office/powerpoint/2010/main" val="1475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D9A446-D933-40A9-94B4-C06D388F9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8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bg-BG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EF532A-C2A1-454F-841E-A114D36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5DFEE9-079E-4F0B-8DCC-055875C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  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0A074-55BB-4BD4-913E-759D7FDB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6BEE96-A80D-4EB2-B933-F8055808D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Media Queries Conditions</a:t>
            </a:r>
          </a:p>
        </p:txBody>
      </p:sp>
    </p:spTree>
    <p:extLst>
      <p:ext uri="{BB962C8B-B14F-4D97-AF65-F5344CB8AC3E}">
        <p14:creationId xmlns:p14="http://schemas.microsoft.com/office/powerpoint/2010/main" val="2100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is used for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1000" y="2664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A9B846-8E0F-4948-89E5-BC36F5482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3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C3E98-62BC-4153-944B-47C1C1C54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@Import Rule</a:t>
            </a:r>
          </a:p>
        </p:txBody>
      </p:sp>
    </p:spTree>
    <p:extLst>
      <p:ext uri="{BB962C8B-B14F-4D97-AF65-F5344CB8AC3E}">
        <p14:creationId xmlns:p14="http://schemas.microsoft.com/office/powerpoint/2010/main" val="1620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443636-6725-4017-ACA6-AFDE90EE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5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4E4166-2ED7-4BFE-AC33-42B4D43A8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A2E9A5-66D9-4A03-8E1F-38381F32B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638960-4410-4212-9C96-42FDF9697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34" y="1513417"/>
            <a:ext cx="3602331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A867D-7A99-419D-8CF6-AE5B98CB18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Resize, Hide, Shrink, or Enlarge A website to Make It Look Good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854D2C-96BB-43C5-B219-B82EEAE164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5D278C-BD3D-4DE9-83B9-29C5D20D5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8BF210-5A53-4199-829A-24B3A2075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B8E1C42-5F2D-44E9-8C04-5E2FF645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4F5686-D94C-42F6-B429-8732B9359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5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1166</Words>
  <Application>Microsoft Macintosh PowerPoint</Application>
  <PresentationFormat>Widescreen</PresentationFormat>
  <Paragraphs>185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Resize, Hide, Shrink, or Enlarge A website to Make It Look Good On All Devices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Introduction to Media Types</vt:lpstr>
      <vt:lpstr>CSS Media Types</vt:lpstr>
      <vt:lpstr>Media Query – Example</vt:lpstr>
      <vt:lpstr>Rule Used In media queries to Apply Different Styles for Different media types/devices</vt:lpstr>
      <vt:lpstr>Media Feature Rules</vt:lpstr>
      <vt:lpstr>Media Feature Rules</vt:lpstr>
      <vt:lpstr>Media Feature Rules</vt:lpstr>
      <vt:lpstr>Media Queries Conditions</vt:lpstr>
      <vt:lpstr>Logical Operators</vt:lpstr>
      <vt:lpstr>CSS @Import Rule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Antonia Atanasova</cp:lastModifiedBy>
  <cp:revision>24</cp:revision>
  <dcterms:created xsi:type="dcterms:W3CDTF">2018-05-23T13:08:44Z</dcterms:created>
  <dcterms:modified xsi:type="dcterms:W3CDTF">2021-10-19T13:34:09Z</dcterms:modified>
  <cp:category>computer programming;programming;software development;software engineering</cp:category>
</cp:coreProperties>
</file>