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1" r:id="rId37"/>
    <p:sldId id="292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643430-E4B3-4EE7-AD57-5B60768B4ADD}">
          <p14:sldIdLst>
            <p14:sldId id="256"/>
            <p14:sldId id="257"/>
            <p14:sldId id="258"/>
          </p14:sldIdLst>
        </p14:section>
        <p14:section name="Reflection" id="{1FBC43BF-524D-4B2C-B905-A2528DBE528D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987CAD9B-9BAE-4425-BF0E-BFC8A8C73826}">
          <p14:sldIdLst>
            <p14:sldId id="264"/>
            <p14:sldId id="265"/>
            <p14:sldId id="266"/>
            <p14:sldId id="267"/>
            <p14:sldId id="268"/>
          </p14:sldIdLst>
        </p14:section>
        <p14:section name="Fields" id="{3BD82B47-785E-4414-B086-93A0AA646385}">
          <p14:sldIdLst>
            <p14:sldId id="269"/>
            <p14:sldId id="270"/>
            <p14:sldId id="271"/>
            <p14:sldId id="272"/>
            <p14:sldId id="273"/>
          </p14:sldIdLst>
        </p14:section>
        <p14:section name="Constructors" id="{CAE5F33E-AA8F-4061-9A27-FF5516AE3057}">
          <p14:sldIdLst>
            <p14:sldId id="274"/>
            <p14:sldId id="275"/>
          </p14:sldIdLst>
        </p14:section>
        <p14:section name="Methods" id="{53F9A3FA-6C79-4703-9D3A-25EA9DC3846B}">
          <p14:sldIdLst>
            <p14:sldId id="276"/>
            <p14:sldId id="277"/>
          </p14:sldIdLst>
        </p14:section>
        <p14:section name="Attributes" id="{A7D40729-2B68-4A2B-8B7B-EFE1ACFBD828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9CA32771-BDE6-4E05-9031-41CAF9544745}">
          <p14:sldIdLst>
            <p14:sldId id="289"/>
            <p14:sldId id="295"/>
            <p14:sldId id="291"/>
            <p14:sldId id="292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222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67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463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356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16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663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588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2376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889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68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159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20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655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6594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301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3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564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066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085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89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33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1.gif"/><Relationship Id="rId4" Type="http://schemas.openxmlformats.org/officeDocument/2006/relationships/image" Target="../media/image38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5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 smtClean="0">
                <a:solidFill>
                  <a:schemeClr val="bg1"/>
                </a:solidFill>
              </a:rPr>
              <a:t>runtime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9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61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9375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Creates an instance of a type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the constructor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matches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specified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17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 smtClean="0"/>
          </a:p>
          <a:p>
            <a:r>
              <a:rPr lang="en-US" dirty="0" smtClean="0"/>
              <a:t>Obtain </a:t>
            </a:r>
            <a:r>
              <a:rPr lang="en-US" dirty="0"/>
              <a:t>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040538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128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 smtClean="0"/>
          </a:p>
          <a:p>
            <a:r>
              <a:rPr lang="en-US" dirty="0" smtClean="0"/>
              <a:t>Can </a:t>
            </a:r>
            <a:r>
              <a:rPr lang="en-US" dirty="0"/>
              <a:t>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680068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34" y="5420080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</a:t>
            </a:r>
            <a:r>
              <a:rPr lang="en-US" sz="2400" b="1" dirty="0" smtClean="0">
                <a:solidFill>
                  <a:schemeClr val="bg2"/>
                </a:solidFill>
              </a:rPr>
              <a:t>nonpublic </a:t>
            </a:r>
            <a:r>
              <a:rPr lang="en-US" sz="2400" b="1" dirty="0">
                <a:solidFill>
                  <a:schemeClr val="bg2"/>
                </a:solidFill>
              </a:rPr>
              <a:t>fields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56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 smtClean="0"/>
          </a:p>
          <a:p>
            <a:r>
              <a:rPr lang="en-US" dirty="0" smtClean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</a:t>
            </a:r>
            <a:r>
              <a:rPr lang="en-US" dirty="0" smtClean="0"/>
              <a:t>modifiers, </a:t>
            </a:r>
            <a:r>
              <a:rPr lang="en-US" dirty="0"/>
              <a:t>if </a:t>
            </a:r>
            <a:r>
              <a:rPr lang="en-US" dirty="0" smtClean="0"/>
              <a:t>the field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public</a:t>
            </a:r>
            <a:r>
              <a:rPr lang="en-US" dirty="0"/>
              <a:t>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391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986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  <a:endParaRPr lang="en-US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en-US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en-US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752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type.GetConstructors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065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/>
              <a:t>What? Why? Where? When?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  <a:p>
            <a:pPr marL="447675" indent="-447675">
              <a:lnSpc>
                <a:spcPct val="100000"/>
              </a:lnSpc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966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86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94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29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Data about Data</a:t>
            </a:r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Attributes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90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35444" y="3927907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7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</a:t>
            </a:r>
            <a:r>
              <a:rPr lang="en-US" dirty="0" smtClean="0"/>
              <a:t>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3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</a:t>
            </a:r>
            <a:r>
              <a:rPr lang="en-US" dirty="0" smtClean="0"/>
              <a:t>flags, </a:t>
            </a:r>
            <a:r>
              <a:rPr lang="en-US" dirty="0"/>
              <a:t>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9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with Parameters (2)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1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2942" y="2004098"/>
            <a:ext cx="9379807" cy="42443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[NonSerialized]</a:t>
            </a:r>
            <a:r>
              <a:rPr lang="bg-BG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34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/>
              <a:t> class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Their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must end with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/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targets</a:t>
            </a:r>
            <a:r>
              <a:rPr lang="en-US" dirty="0"/>
              <a:t> must be defined via 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dirty="0"/>
              <a:t>Can define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  <a:r>
              <a:rPr lang="en-US" dirty="0"/>
              <a:t> with parameters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bg-BG" dirty="0"/>
              <a:t> </a:t>
            </a:r>
            <a:r>
              <a:rPr lang="en-US" dirty="0"/>
              <a:t>define</a:t>
            </a:r>
            <a:r>
              <a:rPr lang="bg-BG" dirty="0"/>
              <a:t> </a:t>
            </a:r>
            <a:r>
              <a:rPr lang="en-US" dirty="0"/>
              <a:t>public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23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7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/>
              <a:t>: 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("Ventsi")]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("Gosho")]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9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17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7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88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5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5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What? Why? Where? When?</a:t>
            </a:r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Reflection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78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technique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928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76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 smtClean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730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Not to Use Reflection?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49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Reflecting Class and Members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Reflection  API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8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1944</Words>
  <Application>Microsoft Office PowerPoint</Application>
  <PresentationFormat>Widescreen</PresentationFormat>
  <Paragraphs>453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Reflection and Attributes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Reflection and Attributes</dc:title>
  <dc:subject>C# OOP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3</cp:revision>
  <dcterms:created xsi:type="dcterms:W3CDTF">2018-05-23T13:08:44Z</dcterms:created>
  <dcterms:modified xsi:type="dcterms:W3CDTF">2019-11-20T11:39:40Z</dcterms:modified>
  <cp:category>programming; education; software engineering; software development</cp:category>
</cp:coreProperties>
</file>