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0"/>
  </p:notesMasterIdLst>
  <p:handoutMasterIdLst>
    <p:handoutMasterId r:id="rId61"/>
  </p:handoutMasterIdLst>
  <p:sldIdLst>
    <p:sldId id="402" r:id="rId3"/>
    <p:sldId id="539" r:id="rId4"/>
    <p:sldId id="50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479" r:id="rId20"/>
    <p:sldId id="480" r:id="rId21"/>
    <p:sldId id="481" r:id="rId22"/>
    <p:sldId id="482" r:id="rId23"/>
    <p:sldId id="549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521" r:id="rId32"/>
    <p:sldId id="492" r:id="rId33"/>
    <p:sldId id="493" r:id="rId34"/>
    <p:sldId id="534" r:id="rId35"/>
    <p:sldId id="477" r:id="rId36"/>
    <p:sldId id="535" r:id="rId37"/>
    <p:sldId id="495" r:id="rId38"/>
    <p:sldId id="496" r:id="rId39"/>
    <p:sldId id="497" r:id="rId40"/>
    <p:sldId id="536" r:id="rId41"/>
    <p:sldId id="498" r:id="rId42"/>
    <p:sldId id="499" r:id="rId43"/>
    <p:sldId id="500" r:id="rId44"/>
    <p:sldId id="501" r:id="rId45"/>
    <p:sldId id="502" r:id="rId46"/>
    <p:sldId id="503" r:id="rId47"/>
    <p:sldId id="537" r:id="rId48"/>
    <p:sldId id="504" r:id="rId49"/>
    <p:sldId id="505" r:id="rId50"/>
    <p:sldId id="507" r:id="rId51"/>
    <p:sldId id="540" r:id="rId52"/>
    <p:sldId id="522" r:id="rId53"/>
    <p:sldId id="349" r:id="rId54"/>
    <p:sldId id="578" r:id="rId55"/>
    <p:sldId id="577" r:id="rId56"/>
    <p:sldId id="576" r:id="rId57"/>
    <p:sldId id="405" r:id="rId58"/>
    <p:sldId id="400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08"/>
          </p14:sldIdLst>
        </p14:section>
        <p14:section name="Data Types and Variabl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549"/>
            <p14:sldId id="484"/>
            <p14:sldId id="485"/>
            <p14:sldId id="486"/>
            <p14:sldId id="487"/>
            <p14:sldId id="488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Type" id="{F8F7233D-65B2-4E34-BC10-F356A4FD0B35}">
          <p14:sldIdLst>
            <p14:sldId id="537"/>
            <p14:sldId id="504"/>
            <p14:sldId id="505"/>
            <p14:sldId id="507"/>
            <p14:sldId id="540"/>
            <p14:sldId id="522"/>
          </p14:sldIdLst>
        </p14:section>
        <p14:section name="Conclusion" id="{10E03AB1-9AA8-4E86-9A64-D741901E50A2}">
          <p14:sldIdLst>
            <p14:sldId id="349"/>
            <p14:sldId id="578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7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633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036327" y="5105400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</a:t>
            </a:r>
            <a:r>
              <a:rPr lang="en-US" dirty="0" smtClean="0"/>
              <a:t>is called</a:t>
            </a:r>
            <a:endParaRPr lang="en-US" dirty="0"/>
          </a:p>
          <a:p>
            <a:r>
              <a:rPr lang="en-US" dirty="0"/>
              <a:t>Always declare a variable as late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dirty="0"/>
              <a:t>(e.g. </a:t>
            </a:r>
            <a:r>
              <a:rPr lang="en-US" dirty="0" smtClean="0"/>
              <a:t>shorter span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1019" y="2658870"/>
            <a:ext cx="8537705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Console.WriteLine(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41598" y="3727359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626876" y="3623046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1412" y="2667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97917" y="46482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4812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0769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3412" y="1244774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1905000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63271" y="40386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bg-BG" dirty="0"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1671" y="2832711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suffixes mean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1412" y="1345057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Real Number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652" y="3902642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7332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52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16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49436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6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581400"/>
            <a:ext cx="8771896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798512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8095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2314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4701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89012" y="4154058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8002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2221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4608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012" y="1911098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7612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There is a special decimal floating-point real number type in C#: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8" y="208385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6" y="396052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works, but makes rounding mistakes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</a:t>
            </a: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3478" y="1963111"/>
            <a:ext cx="8216534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#fund-</a:t>
            </a:r>
            <a:r>
              <a:rPr lang="en-US" sz="11500" b="1" smtClean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057400" cy="9144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5902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067103" y="56512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1212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84" y="515601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9412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1215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1212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9412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1215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5662" y="32298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2812" y="16764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6" y="1196131"/>
            <a:ext cx="11815018" cy="5201066"/>
          </a:xfrm>
        </p:spPr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6812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873" y="3833146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5613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3714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75" y="3833146"/>
            <a:ext cx="117403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2515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400" y="1905000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0212" y="4191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chemeClr val="bg1"/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4406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1021" y="3305608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4406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4775710"/>
            <a:ext cx="7412182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412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br>
              <a:rPr lang="en-US" dirty="0"/>
            </a:br>
            <a:r>
              <a:rPr lang="en-US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string firstName = Console.ReadLine();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string lastName = Console.ReadLine();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string delimiter = Console.ReadLine();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string result = firstName</a:t>
            </a:r>
            <a:r>
              <a:rPr lang="en-US" sz="2800" dirty="0" smtClean="0">
                <a:solidFill>
                  <a:schemeClr val="bg1"/>
                </a:solidFill>
              </a:rPr>
              <a:t> + </a:t>
            </a:r>
            <a:r>
              <a:rPr lang="en-US" sz="2800" dirty="0" smtClean="0">
                <a:solidFill>
                  <a:schemeClr val="tx1"/>
                </a:solidFill>
              </a:rPr>
              <a:t>delimiter </a:t>
            </a:r>
            <a:r>
              <a:rPr lang="en-US" sz="2800" dirty="0" smtClean="0">
                <a:solidFill>
                  <a:schemeClr val="bg1"/>
                </a:solidFill>
              </a:rPr>
              <a:t>+</a:t>
            </a:r>
            <a:r>
              <a:rPr lang="en-US" sz="2800" dirty="0" smtClean="0">
                <a:solidFill>
                  <a:schemeClr val="tx1"/>
                </a:solidFill>
              </a:rPr>
              <a:t> lastName;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Console.WriteLine(result);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noProof="1" smtClean="0"/>
              <a:t>Concat</a:t>
            </a:r>
            <a:r>
              <a:rPr lang="en-GB" dirty="0" smtClean="0"/>
              <a:t> </a:t>
            </a:r>
            <a:r>
              <a:rPr lang="en-GB" dirty="0"/>
              <a:t>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000" dirty="0">
                <a:solidFill>
                  <a:schemeClr val="bg2"/>
                </a:solidFill>
              </a:rPr>
              <a:t>Have </a:t>
            </a:r>
            <a:r>
              <a:rPr lang="en-GB" sz="3000" b="1" dirty="0">
                <a:solidFill>
                  <a:schemeClr val="bg1"/>
                </a:solidFill>
              </a:rPr>
              <a:t>specific ranges </a:t>
            </a:r>
            <a:r>
              <a:rPr lang="en-GB" sz="30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424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Assignment</a:t>
            </a:r>
            <a:r>
              <a:rPr lang="en-US" dirty="0"/>
              <a:t>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back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2800" y="327660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61212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6411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1212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for C#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What does this variable contain?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3395</TotalTime>
  <Words>2684</Words>
  <Application>Microsoft Office PowerPoint</Application>
  <PresentationFormat>Custom</PresentationFormat>
  <Paragraphs>608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メイリオ</vt:lpstr>
      <vt:lpstr>Tahoma</vt:lpstr>
      <vt:lpstr>Wingdings</vt:lpstr>
      <vt:lpstr>Wingdings 2</vt:lpstr>
      <vt:lpstr>1_SoftUni3_1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PowerPoint Presentation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PowerPoint Presentation</vt:lpstr>
      <vt:lpstr>The String Data Type</vt:lpstr>
      <vt:lpstr>Verbatim and Interpolated Strings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 Foundation</dc:creator>
  <cp:keywords>Programming Fundamentals, Programming,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>Peter Arnaudov</cp:lastModifiedBy>
  <cp:revision>456</cp:revision>
  <dcterms:created xsi:type="dcterms:W3CDTF">2014-01-02T17:00:34Z</dcterms:created>
  <dcterms:modified xsi:type="dcterms:W3CDTF">2019-05-25T15:40:25Z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