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73" r:id="rId21"/>
    <p:sldId id="474" r:id="rId22"/>
    <p:sldId id="475" r:id="rId23"/>
    <p:sldId id="570" r:id="rId24"/>
    <p:sldId id="557" r:id="rId25"/>
    <p:sldId id="564" r:id="rId26"/>
    <p:sldId id="565" r:id="rId27"/>
    <p:sldId id="556" r:id="rId28"/>
    <p:sldId id="551" r:id="rId29"/>
    <p:sldId id="555" r:id="rId30"/>
    <p:sldId id="349" r:id="rId31"/>
    <p:sldId id="528" r:id="rId32"/>
    <p:sldId id="571" r:id="rId33"/>
    <p:sldId id="572" r:id="rId34"/>
    <p:sldId id="405" r:id="rId35"/>
    <p:sldId id="400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88" d="100"/>
          <a:sy n="88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60270E-6F68-4657-B139-5F1D6274D15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726C-2EA8-41E4-9D4F-6138C2F09AD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B0D942B-FE3C-41ED-84E3-2992236CE8BD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6AE2-F1D9-45A8-A4D5-DFD77D9C0E13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FCEE72-0F8C-4014-BF8F-C9670BFCDAE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F06A542-28F6-42D3-BEA1-9E93EB0F8BD9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AFCDDE-84D8-47C3-8E0B-954AB3DA604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11D02A-A46C-4981-9378-B7A4FC7D9EF6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AEEA9370-1DAB-400D-A707-2DCB34C0918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A1FA12-13A6-421C-869B-CEA3DBDBFCDA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B2D4363-F072-411F-A4D3-0BA168649D44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2450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88681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972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81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78911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Print the result like a </a:t>
            </a:r>
            <a:r>
              <a:rPr lang="en-US" dirty="0"/>
              <a:t>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37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82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33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 smtClean="0">
                <a:solidFill>
                  <a:schemeClr val="accent2"/>
                </a:solidFill>
              </a:rPr>
              <a:t>//</a:t>
            </a:r>
            <a:r>
              <a:rPr lang="en-US" sz="2200" noProof="1" smtClean="0">
                <a:solidFill>
                  <a:schemeClr val="accent2"/>
                </a:solidFill>
              </a:rPr>
              <a:t>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 smtClean="0">
                <a:solidFill>
                  <a:schemeClr val="accent2"/>
                </a:solidFill>
              </a:rPr>
              <a:t>// </a:t>
            </a:r>
            <a:r>
              <a:rPr lang="en-US" sz="2200" noProof="1" smtClean="0">
                <a:solidFill>
                  <a:schemeClr val="accent2"/>
                </a:solidFill>
              </a:rPr>
              <a:t>TODO</a:t>
            </a:r>
            <a:r>
              <a:rPr lang="en-US" sz="2200" noProof="1">
                <a:solidFill>
                  <a:schemeClr val="accent2"/>
                </a:solidFill>
              </a:rPr>
              <a:t>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chemeClr val="accent2"/>
                </a:solidFill>
              </a:rPr>
              <a:t>//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0620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620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72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766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41928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rows</a:t>
            </a:r>
          </a:p>
          <a:p>
            <a:r>
              <a:rPr lang="en-GB" dirty="0"/>
              <a:t>On next </a:t>
            </a:r>
            <a:r>
              <a:rPr lang="en-GB" dirty="0" smtClean="0"/>
              <a:t>lines </a:t>
            </a:r>
            <a:r>
              <a:rPr lang="en-GB" dirty="0"/>
              <a:t>you will get elements for each row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pPr lvl="1"/>
            <a:r>
              <a:rPr lang="en-GB" dirty="0"/>
              <a:t>Subtract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r>
              <a:rPr lang="en-GB" dirty="0"/>
              <a:t>If the coordinates are invalid print "</a:t>
            </a:r>
            <a:r>
              <a:rPr lang="en-GB" dirty="0">
                <a:latin typeface="Consolas" panose="020B0609020204030204" pitchFamily="49" charset="0"/>
              </a:rPr>
              <a:t>Invalid coordinates</a:t>
            </a:r>
            <a:r>
              <a:rPr lang="en-GB" dirty="0"/>
              <a:t>“</a:t>
            </a:r>
          </a:p>
          <a:p>
            <a:r>
              <a:rPr lang="en-GB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continues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</a:t>
            </a:r>
            <a:r>
              <a:rPr lang="en-GB" sz="2400" b="1" dirty="0" smtClean="0">
                <a:solidFill>
                  <a:srgbClr val="FFFFFF"/>
                </a:solidFill>
              </a:rPr>
              <a:t>the </a:t>
            </a:r>
            <a:r>
              <a:rPr lang="en-GB" sz="2400" b="1" dirty="0">
                <a:solidFill>
                  <a:srgbClr val="FFFFFF"/>
                </a:solidFill>
              </a:rPr>
              <a:t>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</a:t>
            </a:r>
            <a:r>
              <a:rPr lang="en-GB" dirty="0" smtClean="0"/>
              <a:t>program, </a:t>
            </a:r>
            <a:r>
              <a:rPr lang="en-GB" dirty="0"/>
              <a:t>which prints </a:t>
            </a:r>
            <a:r>
              <a:rPr lang="en-GB" dirty="0" smtClean="0"/>
              <a:t>on </a:t>
            </a:r>
            <a:r>
              <a:rPr lang="en-GB" dirty="0"/>
              <a:t>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91" y="32209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2591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90" y="31927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4701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050" y="32209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072" y="30246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6450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6359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</a:t>
            </a:r>
            <a:r>
              <a:rPr lang="en-US" dirty="0" smtClean="0"/>
              <a:t>values:</a:t>
            </a: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Multidimensional arrays represent a </a:t>
            </a:r>
            <a:r>
              <a:rPr lang="en-US" b="1" dirty="0" smtClean="0">
                <a:solidFill>
                  <a:schemeClr val="bg1"/>
                </a:solidFill>
              </a:rPr>
              <a:t>rows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with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rows represent the first dimension 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columns - the second (</a:t>
            </a:r>
            <a:r>
              <a:rPr lang="en-US" b="1" dirty="0" smtClean="0">
                <a:solidFill>
                  <a:schemeClr val="bg1"/>
                </a:solidFill>
              </a:rPr>
              <a:t>the one inside </a:t>
            </a:r>
            <a:r>
              <a:rPr lang="en-US" b="1" dirty="0">
                <a:solidFill>
                  <a:schemeClr val="bg1"/>
                </a:solidFill>
              </a:rPr>
              <a:t>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52600"/>
            <a:ext cx="6019800" cy="21866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2742</TotalTime>
  <Words>2221</Words>
  <Application>Microsoft Office PowerPoint</Application>
  <PresentationFormat>Custom</PresentationFormat>
  <Paragraphs>435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Peter Arnaudov</cp:lastModifiedBy>
  <cp:revision>487</cp:revision>
  <dcterms:created xsi:type="dcterms:W3CDTF">2014-01-02T17:00:34Z</dcterms:created>
  <dcterms:modified xsi:type="dcterms:W3CDTF">2019-09-17T12:13:51Z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