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4"/>
  </p:notesMasterIdLst>
  <p:handoutMasterIdLst>
    <p:handoutMasterId r:id="rId35"/>
  </p:handoutMasterIdLst>
  <p:sldIdLst>
    <p:sldId id="678" r:id="rId2"/>
    <p:sldId id="679" r:id="rId3"/>
    <p:sldId id="680" r:id="rId4"/>
    <p:sldId id="651" r:id="rId5"/>
    <p:sldId id="652" r:id="rId6"/>
    <p:sldId id="653"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81" r:id="rId30"/>
    <p:sldId id="646" r:id="rId31"/>
    <p:sldId id="405" r:id="rId32"/>
    <p:sldId id="4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67F1A61-408F-439E-948A-F183BAB9A5A8}">
          <p14:sldIdLst>
            <p14:sldId id="678"/>
            <p14:sldId id="679"/>
            <p14:sldId id="680"/>
          </p14:sldIdLst>
        </p14:section>
        <p14:section name="Query Basics" id="{7B7B5FB1-12AF-461A-9FC1-1043D4B31DD2}">
          <p14:sldIdLst>
            <p14:sldId id="651"/>
            <p14:sldId id="652"/>
            <p14:sldId id="653"/>
          </p14:sldIdLst>
        </p14:section>
        <p14:section name="Retrieving Data" id="{905D866E-5673-475D-82FD-6F5BB3084B64}">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3BD2762B-CFE2-4E24-AAD6-5AEE6D2C820C}">
          <p14:sldIdLst>
            <p14:sldId id="669"/>
            <p14:sldId id="670"/>
            <p14:sldId id="671"/>
            <p14:sldId id="672"/>
          </p14:sldIdLst>
        </p14:section>
        <p14:section name="Modifying Existing Records" id="{051FC009-F338-4929-8511-19837F6838E2}">
          <p14:sldIdLst>
            <p14:sldId id="673"/>
            <p14:sldId id="674"/>
            <p14:sldId id="675"/>
            <p14:sldId id="676"/>
            <p14:sldId id="681"/>
          </p14:sldIdLst>
        </p14:section>
        <p14:section name="Conclusion" id="{35A98A8F-D843-42B8-ABDC-1550548884DB}">
          <p14:sldIdLst>
            <p14:sldId id="646"/>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7" d="100"/>
          <a:sy n="87" d="100"/>
        </p:scale>
        <p:origin x="571" y="67"/>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20.5.2020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742B8D2E-38C9-4264-943B-46060A22DA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803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7">
            <a:extLst>
              <a:ext uri="{FF2B5EF4-FFF2-40B4-BE49-F238E27FC236}">
                <a16:creationId xmlns:a16="http://schemas.microsoft.com/office/drawing/2014/main" id="{F31959EA-3E8A-4F8D-9310-12F33F91C1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278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
        <p:nvSpPr>
          <p:cNvPr id="6" name="Footer Placeholder 7">
            <a:extLst>
              <a:ext uri="{FF2B5EF4-FFF2-40B4-BE49-F238E27FC236}">
                <a16:creationId xmlns:a16="http://schemas.microsoft.com/office/drawing/2014/main" id="{67805358-0DEE-4B92-826B-0C4FFA9A20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511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13F39AA4-DE0E-4E60-97B9-3DCAB4278C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559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DCE9DC28-130B-4B8A-8108-F1E00FDFF1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3746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A93BC4C9-2A0B-4BB4-AC10-CE9D43ECC59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54852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1A26A8A8-9085-49A1-A8D7-8BC769FB73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5499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92D12564-C6C1-4EA5-A81D-C763E8A320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811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7">
            <a:extLst>
              <a:ext uri="{FF2B5EF4-FFF2-40B4-BE49-F238E27FC236}">
                <a16:creationId xmlns:a16="http://schemas.microsoft.com/office/drawing/2014/main" id="{8AF65488-28F8-4583-97C4-1895072A28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2163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7">
            <a:extLst>
              <a:ext uri="{FF2B5EF4-FFF2-40B4-BE49-F238E27FC236}">
                <a16:creationId xmlns:a16="http://schemas.microsoft.com/office/drawing/2014/main" id="{74F6ECB8-3833-4418-B20F-9B25598E40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193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7">
            <a:extLst>
              <a:ext uri="{FF2B5EF4-FFF2-40B4-BE49-F238E27FC236}">
                <a16:creationId xmlns:a16="http://schemas.microsoft.com/office/drawing/2014/main" id="{A96F2080-162D-4F4B-AFA6-13236954D3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45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6" name="Footer Placeholder 7">
            <a:extLst>
              <a:ext uri="{FF2B5EF4-FFF2-40B4-BE49-F238E27FC236}">
                <a16:creationId xmlns:a16="http://schemas.microsoft.com/office/drawing/2014/main" id="{170D3F54-6784-4E31-A7EE-28BDE8834A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778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7">
            <a:extLst>
              <a:ext uri="{FF2B5EF4-FFF2-40B4-BE49-F238E27FC236}">
                <a16:creationId xmlns:a16="http://schemas.microsoft.com/office/drawing/2014/main" id="{38098BBA-FC19-443F-B98C-FC6E79CC22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552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6" name="Footer Placeholder 7">
            <a:extLst>
              <a:ext uri="{FF2B5EF4-FFF2-40B4-BE49-F238E27FC236}">
                <a16:creationId xmlns:a16="http://schemas.microsoft.com/office/drawing/2014/main" id="{02683617-8FE4-4A87-A23B-738DDBE881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425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7">
            <a:extLst>
              <a:ext uri="{FF2B5EF4-FFF2-40B4-BE49-F238E27FC236}">
                <a16:creationId xmlns:a16="http://schemas.microsoft.com/office/drawing/2014/main" id="{B36F8432-D63B-4757-BBB5-8872BDE2237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69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a:t>Create, Retrieve, Update, Delete</a:t>
            </a:r>
          </a:p>
          <a:p>
            <a:r>
              <a:rPr lang="en-US" sz="2800"/>
              <a:t>using SQL Queries</a:t>
            </a:r>
            <a:endParaRPr lang="en-US" sz="2800" dirty="0"/>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3382707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Slide Number">
            <a:extLst>
              <a:ext uri="{FF2B5EF4-FFF2-40B4-BE49-F238E27FC236}">
                <a16:creationId xmlns:a16="http://schemas.microsoft.com/office/drawing/2014/main" id="{1A27BB88-42A6-4E77-B2F2-02D417ADE3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566829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Slide Number">
            <a:extLst>
              <a:ext uri="{FF2B5EF4-FFF2-40B4-BE49-F238E27FC236}">
                <a16:creationId xmlns:a16="http://schemas.microsoft.com/office/drawing/2014/main" id="{57A0CC7A-F5D0-45AA-9B05-7AD6F8222F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1135036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
        <p:nvSpPr>
          <p:cNvPr id="7" name="Slide Number">
            <a:extLst>
              <a:ext uri="{FF2B5EF4-FFF2-40B4-BE49-F238E27FC236}">
                <a16:creationId xmlns:a16="http://schemas.microsoft.com/office/drawing/2014/main" id="{0E4A01DC-4E57-459E-BAB4-AD0C52CB6B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4493995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
        <p:nvSpPr>
          <p:cNvPr id="10" name="Slide Number">
            <a:extLst>
              <a:ext uri="{FF2B5EF4-FFF2-40B4-BE49-F238E27FC236}">
                <a16:creationId xmlns:a16="http://schemas.microsoft.com/office/drawing/2014/main" id="{43A42900-EEA9-4716-B0E7-A5D64DC4FE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5097404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8" name="Slide Number">
            <a:extLst>
              <a:ext uri="{FF2B5EF4-FFF2-40B4-BE49-F238E27FC236}">
                <a16:creationId xmlns:a16="http://schemas.microsoft.com/office/drawing/2014/main" id="{B619F7DB-C4C5-4A61-B3D3-7DAC2B5B11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402016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
        <p:nvSpPr>
          <p:cNvPr id="9" name="Slide Number">
            <a:extLst>
              <a:ext uri="{FF2B5EF4-FFF2-40B4-BE49-F238E27FC236}">
                <a16:creationId xmlns:a16="http://schemas.microsoft.com/office/drawing/2014/main" id="{13CCCF82-B1B0-43DE-8C7C-4B167128C0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10754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1" name="Slide Number">
            <a:extLst>
              <a:ext uri="{FF2B5EF4-FFF2-40B4-BE49-F238E27FC236}">
                <a16:creationId xmlns:a16="http://schemas.microsoft.com/office/drawing/2014/main" id="{961A2122-9EC1-42CC-B1EA-6E42483FBF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706626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0" name="Slide Number">
            <a:extLst>
              <a:ext uri="{FF2B5EF4-FFF2-40B4-BE49-F238E27FC236}">
                <a16:creationId xmlns:a16="http://schemas.microsoft.com/office/drawing/2014/main" id="{9D23CA8C-3965-4309-B026-E567525867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777193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1" name="Slide Number">
            <a:extLst>
              <a:ext uri="{FF2B5EF4-FFF2-40B4-BE49-F238E27FC236}">
                <a16:creationId xmlns:a16="http://schemas.microsoft.com/office/drawing/2014/main" id="{C8E75EC4-732B-4B74-9A9D-FB3FE1D2567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909847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Slide Number">
            <a:extLst>
              <a:ext uri="{FF2B5EF4-FFF2-40B4-BE49-F238E27FC236}">
                <a16:creationId xmlns:a16="http://schemas.microsoft.com/office/drawing/2014/main" id="{8B1B0F02-9000-41D0-9697-2CE1916D2BD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70179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AA60A349-23EE-4970-A20C-AC7AD797FDA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57793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0" name="Slide Number">
            <a:extLst>
              <a:ext uri="{FF2B5EF4-FFF2-40B4-BE49-F238E27FC236}">
                <a16:creationId xmlns:a16="http://schemas.microsoft.com/office/drawing/2014/main" id="{68BDED64-12A8-4055-9644-942A6618F38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511818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E3E7-276B-42AA-9604-0E0D3E1786B6}"/>
              </a:ext>
            </a:extLst>
          </p:cNvPr>
          <p:cNvSpPr>
            <a:spLocks noGrp="1"/>
          </p:cNvSpPr>
          <p:nvPr>
            <p:ph type="title" sz="quarter" idx="10"/>
          </p:nvPr>
        </p:nvSpPr>
        <p:spPr/>
        <p:txBody>
          <a:bodyPr/>
          <a:lstStyle/>
          <a:p>
            <a:r>
              <a:rPr lang="en-US"/>
              <a:t>Writing Data in Tables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
        <p:nvSpPr>
          <p:cNvPr id="6" name="Subtitle 5">
            <a:extLst>
              <a:ext uri="{FF2B5EF4-FFF2-40B4-BE49-F238E27FC236}">
                <a16:creationId xmlns:a16="http://schemas.microsoft.com/office/drawing/2014/main" id="{497B7999-EA61-4D04-8284-BD5C256E4E1B}"/>
              </a:ext>
            </a:extLst>
          </p:cNvPr>
          <p:cNvSpPr>
            <a:spLocks noGrp="1"/>
          </p:cNvSpPr>
          <p:nvPr>
            <p:ph type="subTitle" sz="quarter" idx="11"/>
          </p:nvPr>
        </p:nvSpPr>
        <p:spPr/>
        <p:txBody>
          <a:bodyPr/>
          <a:lstStyle/>
          <a:p>
            <a:r>
              <a:rPr lang="en-US"/>
              <a:t>Using SQL INSERT</a:t>
            </a:r>
          </a:p>
          <a:p>
            <a:endParaRPr lang="en-US"/>
          </a:p>
        </p:txBody>
      </p:sp>
    </p:spTree>
    <p:extLst>
      <p:ext uri="{BB962C8B-B14F-4D97-AF65-F5344CB8AC3E}">
        <p14:creationId xmlns:p14="http://schemas.microsoft.com/office/powerpoint/2010/main" val="103301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
        <p:nvSpPr>
          <p:cNvPr id="11" name="Slide Number">
            <a:extLst>
              <a:ext uri="{FF2B5EF4-FFF2-40B4-BE49-F238E27FC236}">
                <a16:creationId xmlns:a16="http://schemas.microsoft.com/office/drawing/2014/main" id="{5315B799-C2C9-4AB6-8235-2AFAA2CACFB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71731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
        <p:nvSpPr>
          <p:cNvPr id="10" name="Slide Number">
            <a:extLst>
              <a:ext uri="{FF2B5EF4-FFF2-40B4-BE49-F238E27FC236}">
                <a16:creationId xmlns:a16="http://schemas.microsoft.com/office/drawing/2014/main" id="{BEADC6AC-1AB2-4DF7-9A7F-D287B54399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58752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8200" y="3214079"/>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
        <p:nvSpPr>
          <p:cNvPr id="8" name="Slide Number">
            <a:extLst>
              <a:ext uri="{FF2B5EF4-FFF2-40B4-BE49-F238E27FC236}">
                <a16:creationId xmlns:a16="http://schemas.microsoft.com/office/drawing/2014/main" id="{8CC03A60-BE4A-4899-87E4-B82E1626C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20475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5249D2-846B-4BE8-9C09-5032F076AAC4}"/>
              </a:ext>
            </a:extLst>
          </p:cNvPr>
          <p:cNvSpPr>
            <a:spLocks noGrp="1"/>
          </p:cNvSpPr>
          <p:nvPr>
            <p:ph type="title" sz="quarter" idx="10"/>
          </p:nvPr>
        </p:nvSpPr>
        <p:spPr/>
        <p:txBody>
          <a:bodyPr/>
          <a:lstStyle/>
          <a:p>
            <a:r>
              <a:rPr lang="en-US"/>
              <a:t>Modifying Existing Records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
        <p:nvSpPr>
          <p:cNvPr id="7" name="Subtitle 6">
            <a:extLst>
              <a:ext uri="{FF2B5EF4-FFF2-40B4-BE49-F238E27FC236}">
                <a16:creationId xmlns:a16="http://schemas.microsoft.com/office/drawing/2014/main" id="{CF27A3A7-CAAB-4CE4-93AB-C9C3161E2189}"/>
              </a:ext>
            </a:extLst>
          </p:cNvPr>
          <p:cNvSpPr>
            <a:spLocks noGrp="1"/>
          </p:cNvSpPr>
          <p:nvPr>
            <p:ph type="subTitle" sz="quarter" idx="11"/>
          </p:nvPr>
        </p:nvSpPr>
        <p:spPr/>
        <p:txBody>
          <a:bodyPr/>
          <a:lstStyle/>
          <a:p>
            <a:r>
              <a:rPr lang="en-US"/>
              <a:t>Using SQL UPDATE and DELETE</a:t>
            </a:r>
          </a:p>
          <a:p>
            <a:endParaRPr lang="en-US"/>
          </a:p>
        </p:txBody>
      </p:sp>
    </p:spTree>
    <p:extLst>
      <p:ext uri="{BB962C8B-B14F-4D97-AF65-F5344CB8AC3E}">
        <p14:creationId xmlns:p14="http://schemas.microsoft.com/office/powerpoint/2010/main" val="21166626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
        <p:nvSpPr>
          <p:cNvPr id="9" name="Slide Number">
            <a:extLst>
              <a:ext uri="{FF2B5EF4-FFF2-40B4-BE49-F238E27FC236}">
                <a16:creationId xmlns:a16="http://schemas.microsoft.com/office/drawing/2014/main" id="{848FBF28-5B9C-4418-BF9B-BED32F84669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dirty="0"/>
          </a:p>
        </p:txBody>
      </p:sp>
    </p:spTree>
    <p:extLst>
      <p:ext uri="{BB962C8B-B14F-4D97-AF65-F5344CB8AC3E}">
        <p14:creationId xmlns:p14="http://schemas.microsoft.com/office/powerpoint/2010/main" val="390651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a:t>
            </a:r>
            <a:r>
              <a:rPr lang="bg-BG" dirty="0"/>
              <a:t>'</a:t>
            </a:r>
            <a:r>
              <a:rPr lang="en-US" dirty="0"/>
              <a:t>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
        <p:nvSpPr>
          <p:cNvPr id="9" name="Slide Number">
            <a:extLst>
              <a:ext uri="{FF2B5EF4-FFF2-40B4-BE49-F238E27FC236}">
                <a16:creationId xmlns:a16="http://schemas.microsoft.com/office/drawing/2014/main" id="{F7EB7814-9152-4A55-A256-4BCF2FBAB59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2790025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4417EA76-8C61-48C2-ADAC-1621E9BE96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781177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
        <p:nvSpPr>
          <p:cNvPr id="7" name="Slide Number">
            <a:extLst>
              <a:ext uri="{FF2B5EF4-FFF2-40B4-BE49-F238E27FC236}">
                <a16:creationId xmlns:a16="http://schemas.microsoft.com/office/drawing/2014/main" id="{3CB7EE8A-206A-460D-8AE2-614C8563192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2507810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190406" y="1281813"/>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6" name="Slide Number">
            <a:extLst>
              <a:ext uri="{FF2B5EF4-FFF2-40B4-BE49-F238E27FC236}">
                <a16:creationId xmlns:a16="http://schemas.microsoft.com/office/drawing/2014/main" id="{63C13E4B-FE0A-47D9-9528-1DABCEB7B6A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31941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lumMod val="60000"/>
                    <a:lumOff val="40000"/>
                  </a:schemeClr>
                </a:solidFill>
              </a:rPr>
              <a:t>T-SQL</a:t>
            </a:r>
            <a:r>
              <a:rPr lang="en-US" sz="3200" dirty="0">
                <a:solidFill>
                  <a:schemeClr val="bg2"/>
                </a:solidFill>
              </a:rPr>
              <a:t> is the language of </a:t>
            </a:r>
            <a:r>
              <a:rPr lang="en-US" sz="3200" b="1" dirty="0">
                <a:solidFill>
                  <a:schemeClr val="bg1">
                    <a:lumMod val="60000"/>
                    <a:lumOff val="40000"/>
                  </a:schemeClr>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lumMod val="60000"/>
                    <a:lumOff val="40000"/>
                  </a:schemeClr>
                </a:solidFill>
              </a:rPr>
              <a:t>flexible</a:t>
            </a:r>
            <a:r>
              <a:rPr lang="en-US" sz="3200" dirty="0">
                <a:solidFill>
                  <a:schemeClr val="bg2"/>
                </a:solidFill>
              </a:rPr>
              <a:t> and </a:t>
            </a:r>
            <a:r>
              <a:rPr lang="en-US" sz="3200" b="1" dirty="0">
                <a:solidFill>
                  <a:schemeClr val="bg1">
                    <a:lumMod val="60000"/>
                    <a:lumOff val="40000"/>
                  </a:schemeClr>
                </a:solidFill>
              </a:rPr>
              <a:t>powerful</a:t>
            </a:r>
            <a:br>
              <a:rPr lang="en-US" sz="3200" dirty="0">
                <a:solidFill>
                  <a:schemeClr val="bg2"/>
                </a:solidFill>
              </a:rPr>
            </a:br>
            <a:r>
              <a:rPr lang="en-US" sz="3200" b="1" dirty="0">
                <a:solidFill>
                  <a:schemeClr val="bg1">
                    <a:lumMod val="60000"/>
                    <a:lumOff val="40000"/>
                  </a:schemeClr>
                </a:solidFill>
              </a:rPr>
              <a:t>method</a:t>
            </a:r>
            <a:r>
              <a:rPr lang="en-US" sz="3200" dirty="0">
                <a:solidFill>
                  <a:schemeClr val="bg2"/>
                </a:solidFill>
              </a:rPr>
              <a:t> to </a:t>
            </a:r>
            <a:r>
              <a:rPr lang="en-US" sz="3200" b="1" dirty="0">
                <a:solidFill>
                  <a:schemeClr val="bg1">
                    <a:lumMod val="60000"/>
                    <a:lumOff val="40000"/>
                  </a:schemeClr>
                </a:solidFill>
              </a:rPr>
              <a:t>manipulate</a:t>
            </a:r>
            <a:r>
              <a:rPr lang="en-US" sz="3200" dirty="0">
                <a:solidFill>
                  <a:schemeClr val="bg2"/>
                </a:solidFill>
              </a:rPr>
              <a:t> </a:t>
            </a:r>
            <a:r>
              <a:rPr lang="en-US" sz="3200" b="1" dirty="0">
                <a:solidFill>
                  <a:schemeClr val="bg1">
                    <a:lumMod val="60000"/>
                    <a:lumOff val="40000"/>
                  </a:schemeClr>
                </a:solidFill>
              </a:rPr>
              <a:t>records</a:t>
            </a:r>
          </a:p>
          <a:p>
            <a:pPr>
              <a:lnSpc>
                <a:spcPct val="110000"/>
              </a:lnSpc>
              <a:buClr>
                <a:schemeClr val="bg2"/>
              </a:buClr>
            </a:pPr>
            <a:r>
              <a:rPr lang="en-US" sz="3200" b="1" dirty="0">
                <a:solidFill>
                  <a:schemeClr val="bg1">
                    <a:lumMod val="60000"/>
                    <a:lumOff val="40000"/>
                  </a:schemeClr>
                </a:solidFill>
              </a:rPr>
              <a:t>Views</a:t>
            </a:r>
            <a:r>
              <a:rPr lang="en-US" sz="3200" dirty="0">
                <a:solidFill>
                  <a:schemeClr val="bg2"/>
                </a:solidFill>
              </a:rPr>
              <a:t> allow us to </a:t>
            </a:r>
            <a:r>
              <a:rPr lang="en-US" sz="3200" b="1" dirty="0">
                <a:solidFill>
                  <a:schemeClr val="bg1">
                    <a:lumMod val="60000"/>
                    <a:lumOff val="40000"/>
                  </a:schemeClr>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lumMod val="60000"/>
                    <a:lumOff val="40000"/>
                  </a:schemeClr>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7" name="Slide Number">
            <a:extLst>
              <a:ext uri="{FF2B5EF4-FFF2-40B4-BE49-F238E27FC236}">
                <a16:creationId xmlns:a16="http://schemas.microsoft.com/office/drawing/2014/main" id="{B8BADD76-72A1-467B-8969-50F35CBA0E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900672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1687BEB-65BA-4A0B-AE1D-106DB12E5A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245936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F44B0B10-63D8-461A-B30A-9E905790F3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4047880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D322A-1BFF-4CDC-9FA8-0C7EC9EDAC96}"/>
              </a:ext>
            </a:extLst>
          </p:cNvPr>
          <p:cNvSpPr>
            <a:spLocks noGrp="1"/>
          </p:cNvSpPr>
          <p:nvPr>
            <p:ph type="title" sz="quarter" idx="10"/>
          </p:nvPr>
        </p:nvSpPr>
        <p:spPr/>
        <p:txBody>
          <a:bodyPr/>
          <a:lstStyle/>
          <a:p>
            <a:r>
              <a:rPr lang="en-US"/>
              <a:t>Query Basics</a:t>
            </a:r>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
        <p:nvSpPr>
          <p:cNvPr id="7" name="Subtitle 6">
            <a:extLst>
              <a:ext uri="{FF2B5EF4-FFF2-40B4-BE49-F238E27FC236}">
                <a16:creationId xmlns:a16="http://schemas.microsoft.com/office/drawing/2014/main" id="{B453BB81-C51F-4B6A-9125-EABBB9886E5F}"/>
              </a:ext>
            </a:extLst>
          </p:cNvPr>
          <p:cNvSpPr>
            <a:spLocks noGrp="1"/>
          </p:cNvSpPr>
          <p:nvPr>
            <p:ph type="subTitle" sz="quarter" idx="11"/>
          </p:nvPr>
        </p:nvSpPr>
        <p:spPr>
          <a:xfrm>
            <a:off x="610573" y="5769000"/>
            <a:ext cx="10961783" cy="768084"/>
          </a:xfrm>
        </p:spPr>
        <p:txBody>
          <a:bodyPr/>
          <a:lstStyle/>
          <a:p>
            <a:r>
              <a:rPr lang="en-US" dirty="0"/>
              <a:t>SQL and T-SQL Introduction</a:t>
            </a:r>
          </a:p>
          <a:p>
            <a:endParaRPr lang="en-US" dirty="0"/>
          </a:p>
        </p:txBody>
      </p:sp>
    </p:spTree>
    <p:extLst>
      <p:ext uri="{BB962C8B-B14F-4D97-AF65-F5344CB8AC3E}">
        <p14:creationId xmlns:p14="http://schemas.microsoft.com/office/powerpoint/2010/main" val="21923480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lnSpc>
                <a:spcPct val="110000"/>
              </a:lnSpc>
              <a:buClr>
                <a:schemeClr val="tx1"/>
              </a:buClr>
            </a:pPr>
            <a:r>
              <a:rPr lang="en-US" sz="3600" b="1" dirty="0">
                <a:solidFill>
                  <a:schemeClr val="bg1"/>
                </a:solidFill>
              </a:rPr>
              <a:t>Structured Query Language</a:t>
            </a: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3613BC5A-643B-4D9A-80F7-E253BEEBB8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90540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
        <p:nvSpPr>
          <p:cNvPr id="9" name="Slide Number">
            <a:extLst>
              <a:ext uri="{FF2B5EF4-FFF2-40B4-BE49-F238E27FC236}">
                <a16:creationId xmlns:a16="http://schemas.microsoft.com/office/drawing/2014/main" id="{86889366-3393-4DAD-83F5-57612E696E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428523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en-US"/>
              <a:t>Retrieving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
        <p:nvSpPr>
          <p:cNvPr id="7" name="Subtitle 6">
            <a:extLst>
              <a:ext uri="{FF2B5EF4-FFF2-40B4-BE49-F238E27FC236}">
                <a16:creationId xmlns:a16="http://schemas.microsoft.com/office/drawing/2014/main" id="{60AE08D8-C5E4-47F3-AD6D-C3DBA91BDDE1}"/>
              </a:ext>
            </a:extLst>
          </p:cNvPr>
          <p:cNvSpPr>
            <a:spLocks noGrp="1"/>
          </p:cNvSpPr>
          <p:nvPr>
            <p:ph type="subTitle" sz="quarter" idx="11"/>
          </p:nvPr>
        </p:nvSpPr>
        <p:spPr/>
        <p:txBody>
          <a:bodyPr/>
          <a:lstStyle/>
          <a:p>
            <a:r>
              <a:rPr lang="en-US"/>
              <a:t>Using SQL SELECT</a:t>
            </a:r>
          </a:p>
          <a:p>
            <a:endParaRPr lang="en-US"/>
          </a:p>
        </p:txBody>
      </p:sp>
    </p:spTree>
    <p:extLst>
      <p:ext uri="{BB962C8B-B14F-4D97-AF65-F5344CB8AC3E}">
        <p14:creationId xmlns:p14="http://schemas.microsoft.com/office/powerpoint/2010/main" val="3929111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
        <p:nvSpPr>
          <p:cNvPr id="81" name="Slide Number">
            <a:extLst>
              <a:ext uri="{FF2B5EF4-FFF2-40B4-BE49-F238E27FC236}">
                <a16:creationId xmlns:a16="http://schemas.microsoft.com/office/drawing/2014/main" id="{44685CC7-5B30-4AB8-BD60-FA98A38B94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572184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E4D873FA-2332-4843-B369-6BC74F060E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8126412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3700</TotalTime>
  <Words>2717</Words>
  <Application>Microsoft Office PowerPoint</Application>
  <PresentationFormat>Widescreen</PresentationFormat>
  <Paragraphs>463</Paragraphs>
  <Slides>32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Times</vt:lpstr>
      <vt:lpstr>Wingdings</vt:lpstr>
      <vt:lpstr>Wingdings 2</vt:lpstr>
      <vt:lpstr>SoftUni</vt:lpstr>
      <vt:lpstr>Basic CRUD in SQL Server</vt:lpstr>
      <vt:lpstr>Table of Contents</vt:lpstr>
      <vt:lpstr>Questions</vt:lpstr>
      <vt:lpstr>Query Basics</vt:lpstr>
      <vt:lpstr>What Are SQL and T-SQL?</vt:lpstr>
      <vt:lpstr>SQL – Examples</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ivet atanasova</cp:lastModifiedBy>
  <cp:revision>11</cp:revision>
  <dcterms:created xsi:type="dcterms:W3CDTF">2018-05-23T13:08:44Z</dcterms:created>
  <dcterms:modified xsi:type="dcterms:W3CDTF">2020-05-20T07:24:13Z</dcterms:modified>
  <cp:category>db;databases;sql;programming;computer programming;software development</cp:category>
</cp:coreProperties>
</file>