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402" r:id="rId2"/>
    <p:sldId id="493" r:id="rId3"/>
    <p:sldId id="572" r:id="rId4"/>
    <p:sldId id="467" r:id="rId5"/>
    <p:sldId id="548" r:id="rId6"/>
    <p:sldId id="549" r:id="rId7"/>
    <p:sldId id="581" r:id="rId8"/>
    <p:sldId id="578" r:id="rId9"/>
    <p:sldId id="579" r:id="rId10"/>
    <p:sldId id="580" r:id="rId11"/>
    <p:sldId id="575" r:id="rId12"/>
    <p:sldId id="576" r:id="rId13"/>
    <p:sldId id="480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9" r:id="rId22"/>
    <p:sldId id="560" r:id="rId23"/>
    <p:sldId id="561" r:id="rId24"/>
    <p:sldId id="571" r:id="rId25"/>
    <p:sldId id="349" r:id="rId26"/>
    <p:sldId id="401" r:id="rId27"/>
    <p:sldId id="405" r:id="rId28"/>
    <p:sldId id="5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9D4BD-703B-43E9-B0C8-535B06D40128}">
          <p14:sldIdLst>
            <p14:sldId id="402"/>
            <p14:sldId id="493"/>
            <p14:sldId id="572"/>
          </p14:sldIdLst>
        </p14:section>
        <p14:section name="JSON Format" id="{36F8A084-5E34-44B7-B333-05A461FA0B95}">
          <p14:sldIdLst>
            <p14:sldId id="467"/>
            <p14:sldId id="548"/>
            <p14:sldId id="549"/>
            <p14:sldId id="581"/>
          </p14:sldIdLst>
        </p14:section>
        <p14:section name="Built-In JSON" id="{58E84EA7-D723-45D7-A90A-C42EB7AB917A}">
          <p14:sldIdLst>
            <p14:sldId id="578"/>
            <p14:sldId id="579"/>
            <p14:sldId id="580"/>
            <p14:sldId id="575"/>
            <p14:sldId id="576"/>
          </p14:sldIdLst>
        </p14:section>
        <p14:section name="JSON.NET" id="{A7491E5E-CA18-45B7-9BF5-62CE55430F9A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9D803F68-B90F-475A-ADED-CE7AB900613D}">
          <p14:sldIdLst>
            <p14:sldId id="349"/>
            <p14:sldId id="401"/>
            <p14:sldId id="405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1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800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30066F-C6B5-41EA-B442-C863126B2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5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81529C-D555-43DA-BFD3-B4B183F23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6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D478BC-2F1A-4041-B0C2-6EAD02E5E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62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E122C8-A644-4A5F-BAE7-D96488877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9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EAAFB-E7E5-4E9D-9027-08CEDFB60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33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0089C4-B83A-4016-90BA-848B40AC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7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#user-content-systemtextjson-in-aspnet-core-mvc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serialization/system-text-json-migrate-from-newtonsoft-how-to#table-of-differences-between-newtonsoftjson-and-systemtextj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519626"/>
            <a:ext cx="4587184" cy="18187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en-US" dirty="0"/>
              <a:t>The System.Text.Json serializer can read and write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989241"/>
            <a:ext cx="105750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en-US" dirty="0"/>
              <a:t>Creating a JSON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 deserialize from a file, we read the file into a string and then use the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method 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4FC03-C7A5-4A1D-83CB-9152FDCA93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JSON.NET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7800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6620" y="1274776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620" y="3202883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228AEE-E45A-44D3-83BB-07601D2DE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/>
              <a:t>Newtonsoft.Json</a:t>
            </a:r>
            <a:r>
              <a:rPr lang="en-US" dirty="0"/>
              <a:t> vs </a:t>
            </a:r>
            <a:r>
              <a:rPr lang="en-US" dirty="0" err="1"/>
              <a:t>System.Text.Json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3"/>
              </a:rPr>
              <a:t>Performance comparison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4"/>
              </a:rPr>
              <a:t>Table of 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JSON.NET?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130B90-0D67-4EB3-9E64-13D8EA72A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83295" y="5638801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C18445-B7F1-4A80-9172-905186FC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4E4D8-0386-4C89-BC5B-85BF3D78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2124000"/>
            <a:ext cx="8280000" cy="21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noProof="1">
                <a:solidFill>
                  <a:schemeClr val="bg1"/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Usage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180" y="3304791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4180" y="4666325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F9AE1-F941-4678-BC91-97D15ACB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Features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A09ACE-94F9-4550-ADAD-225A96A02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510136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00500" y="3122999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A1026-8615-4C87-82A2-0B8F2FA1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2048809"/>
            <a:ext cx="99060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@"{ 'firstName': 'Svetlin',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'lastName': 'Nakov',</a:t>
            </a:r>
            <a:endParaRPr lang="bg-BG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JobTitle = string.Empty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09337" y="1390809"/>
            <a:ext cx="2895600" cy="578882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46000" y="4280189"/>
            <a:ext cx="1981200" cy="1055608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1000" y="2048809"/>
            <a:ext cx="8595000" cy="1222949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1000" y="3350876"/>
            <a:ext cx="5040000" cy="2310999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942BBB-3832-4A6C-8C18-306BC89C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JSON Data Format</a:t>
            </a:r>
          </a:p>
          <a:p>
            <a:r>
              <a:rPr lang="sv-SE" dirty="0"/>
              <a:t>Processing JSON</a:t>
            </a:r>
          </a:p>
          <a:p>
            <a:pPr lvl="1"/>
            <a:r>
              <a:rPr lang="sv-SE" dirty="0"/>
              <a:t>System.Text.Json</a:t>
            </a:r>
          </a:p>
          <a:p>
            <a:r>
              <a:rPr lang="sv-SE" dirty="0"/>
              <a:t>JSON.NET</a:t>
            </a:r>
          </a:p>
          <a:p>
            <a:pPr lvl="1"/>
            <a:r>
              <a:rPr lang="en-US" dirty="0"/>
              <a:t>Configuring JSON.NET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XML-to-JSON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FB5DE3-6C45-4207-8D1F-0FFD82100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7732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871000" y="3416089"/>
            <a:ext cx="2438402" cy="919401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71000" y="5014656"/>
            <a:ext cx="2510334" cy="510778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51948-E584-4D4F-89D6-C308A813E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</a:rPr>
              <a:t>ContractResolver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470" y="3114000"/>
            <a:ext cx="89190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Formatting = </a:t>
            </a:r>
            <a:r>
              <a:rPr lang="en-US" dirty="0" err="1">
                <a:solidFill>
                  <a:schemeClr val="bg1"/>
                </a:solidFill>
                <a:effectLst/>
              </a:rPr>
              <a:t>Formatting.Indented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DD1363-8971-46C6-9C09-7AC8ECA69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7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7964" y="2590801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963" y="3962401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7963" y="5159392"/>
            <a:ext cx="7313037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14E4DF-06DE-43A6-A257-6BC9253E0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12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98526E-0178-4E60-A924-0DC8DA26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99" y="1879714"/>
            <a:ext cx="6561543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&gt;www.google.com&lt;/url&gt;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&gt;www.yahoo.com&lt;/url&gt;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);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bg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>
                <a:solidFill>
                  <a:schemeClr val="tx1"/>
                </a:solidFill>
                <a:latin typeface="+mn-lt"/>
                <a:cs typeface="+mn-cs"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bg-BG" altLang="bg-BG" sz="170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1000" y="1225690"/>
            <a:ext cx="4725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"?xml":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"@version": "1.0",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"@standalone": "no"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"root":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"person": [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"1",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"Alan",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"www.google.com"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"2",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"Louis",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"www.yahoo.com"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]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}</a:t>
            </a:r>
            <a:endParaRPr lang="bg-BG" altLang="bg-BG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92C36C-BA79-4C60-ACB3-7DCF87F2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JSON </a:t>
            </a:r>
            <a:r>
              <a:rPr lang="en-US" sz="3600">
                <a:solidFill>
                  <a:schemeClr val="bg2"/>
                </a:solidFill>
              </a:rPr>
              <a:t>is a cross platform text-based</a:t>
            </a:r>
            <a:br>
              <a:rPr lang="en-US" sz="3600">
                <a:solidFill>
                  <a:schemeClr val="bg2"/>
                </a:solidFill>
              </a:rPr>
            </a:br>
            <a:r>
              <a:rPr lang="en-US" sz="3600">
                <a:solidFill>
                  <a:schemeClr val="bg2"/>
                </a:solidFill>
              </a:rPr>
              <a:t>data format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System.Text.Json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is the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JSON.NET</a:t>
            </a:r>
            <a:r>
              <a:rPr lang="en-US" sz="3600" dirty="0">
                <a:solidFill>
                  <a:schemeClr val="bg2"/>
                </a:solidFill>
              </a:rPr>
              <a:t> 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working with JSON data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DACDAAC-DFA2-491F-B999-AC9D3876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8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8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E690F2-73D8-435F-884D-BF0BFE3D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32FC08-0997-4D01-A15A-A44B6CF8D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(strings, numbers, etc.)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</a:rPr>
              <a:t>{ key : value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</a:rPr>
              <a:t>[value1, value2,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06000" y="4104000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9050" y="2540912"/>
            <a:ext cx="586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39050" y="3872598"/>
            <a:ext cx="289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39185" y="5204284"/>
            <a:ext cx="801681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"Svetlin", "lastName": "Nakov",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40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27518" y="2536246"/>
            <a:ext cx="9352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88880" y="2536245"/>
            <a:ext cx="8650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8772C8-F8A4-4180-93BF-53A64AD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FF503-4637-4E4A-8BFA-B2ED20A5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311C-47CC-45F6-ADC9-FEC8139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Array and Value in JSON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0747-10BF-4111-8F2A-78E5384D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7" y="1263297"/>
            <a:ext cx="6615000" cy="3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6D4B32-7A27-45E8-9A07-BEB44F01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" y="4781760"/>
            <a:ext cx="6614999" cy="17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5534C0-32B8-4156-9311-E25F126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0" y="2259000"/>
            <a:ext cx="562283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D5-3471-4D6D-A9F5-E82C0F7877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Processing JSON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1" y="2337573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5" y="1278027"/>
            <a:ext cx="1343212" cy="13527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B0AAD1-D1BD-4E0C-B1FA-C56E34B4E5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Parsing JSON in C# and .NET with </a:t>
            </a:r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has built-in JSON support through the </a:t>
            </a:r>
            <a:r>
              <a:rPr lang="en-US" b="1" dirty="0">
                <a:solidFill>
                  <a:schemeClr val="bg1"/>
                </a:solidFill>
              </a:rPr>
              <a:t>System.Text.Json </a:t>
            </a:r>
            <a:r>
              <a:rPr lang="en-US" dirty="0"/>
              <a:t>NuGet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en-US" dirty="0"/>
              <a:t>It supports</a:t>
            </a:r>
            <a:r>
              <a:rPr lang="en-US" b="1" dirty="0">
                <a:solidFill>
                  <a:schemeClr val="bg1"/>
                </a:solidFill>
              </a:rPr>
              <a:t> serializing</a:t>
            </a:r>
            <a:r>
              <a:rPr lang="en-US" dirty="0"/>
              <a:t> objects and </a:t>
            </a:r>
            <a:r>
              <a:rPr lang="en-US" b="1" noProof="1">
                <a:solidFill>
                  <a:schemeClr val="bg1"/>
                </a:solidFill>
              </a:rPr>
              <a:t>deserializing</a:t>
            </a:r>
            <a:r>
              <a:rPr lang="en-US" dirty="0"/>
              <a:t> (parsing) strings</a:t>
            </a:r>
          </a:p>
          <a:p>
            <a:r>
              <a:rPr lang="en-US" dirty="0"/>
              <a:t>Include </a:t>
            </a:r>
            <a:r>
              <a:rPr lang="en-US" b="1" noProof="1">
                <a:solidFill>
                  <a:schemeClr val="bg1"/>
                </a:solidFill>
              </a:rPr>
              <a:t>the following namespaces</a:t>
            </a:r>
            <a:r>
              <a:rPr lang="en-US" dirty="0"/>
              <a:t> into your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  <a:r>
              <a:rPr lang="bg-BG" dirty="0"/>
              <a:t>-</a:t>
            </a:r>
            <a:r>
              <a:rPr lang="en-US" dirty="0"/>
              <a:t>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1680</Words>
  <Application>Microsoft Office PowerPoint</Application>
  <PresentationFormat>Widescreen</PresentationFormat>
  <Paragraphs>318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External Format Processing</vt:lpstr>
      <vt:lpstr>Table of Contents</vt:lpstr>
      <vt:lpstr>Have a Question?</vt:lpstr>
      <vt:lpstr>JSON Data Format</vt:lpstr>
      <vt:lpstr>JSON Data Format</vt:lpstr>
      <vt:lpstr>JSON Data Format (2)</vt:lpstr>
      <vt:lpstr>Object, Array and Value in JSON</vt:lpstr>
      <vt:lpstr>Processing JSON</vt:lpstr>
      <vt:lpstr>Built-in JSON Support</vt:lpstr>
      <vt:lpstr>Serializing JSON</vt:lpstr>
      <vt:lpstr>Serializing JSON (2)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Attributes</vt:lpstr>
      <vt:lpstr>JSON.NET Parsing of Objects</vt:lpstr>
      <vt:lpstr>LINQ-to-JSON (1)</vt:lpstr>
      <vt:lpstr>LINQ-to-JSON (2)</vt:lpstr>
      <vt:lpstr>XML-to-JSON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DB; Advanced; JSON; Processing;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48</cp:revision>
  <dcterms:created xsi:type="dcterms:W3CDTF">2018-05-23T13:08:44Z</dcterms:created>
  <dcterms:modified xsi:type="dcterms:W3CDTF">2020-07-16T14:49:23Z</dcterms:modified>
  <cp:category>programming;computer programming;software development;web development</cp:category>
</cp:coreProperties>
</file>