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594" r:id="rId5"/>
    <p:sldId id="259" r:id="rId6"/>
    <p:sldId id="260" r:id="rId7"/>
    <p:sldId id="261" r:id="rId8"/>
    <p:sldId id="262" r:id="rId9"/>
    <p:sldId id="263" r:id="rId10"/>
    <p:sldId id="264" r:id="rId11"/>
    <p:sldId id="307" r:id="rId12"/>
    <p:sldId id="266" r:id="rId13"/>
    <p:sldId id="267" r:id="rId14"/>
    <p:sldId id="268" r:id="rId15"/>
    <p:sldId id="583" r:id="rId16"/>
    <p:sldId id="593" r:id="rId17"/>
    <p:sldId id="270" r:id="rId18"/>
    <p:sldId id="401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816644-5A49-494A-81FC-54DD0B222EB9}">
          <p14:sldIdLst>
            <p14:sldId id="256"/>
            <p14:sldId id="257"/>
            <p14:sldId id="258"/>
            <p14:sldId id="594"/>
          </p14:sldIdLst>
        </p14:section>
        <p14:section name="Course Objective" id="{4B0B4A30-8228-4216-AD8B-66B7E2447838}">
          <p14:sldIdLst>
            <p14:sldId id="259"/>
            <p14:sldId id="260"/>
            <p14:sldId id="261"/>
            <p14:sldId id="262"/>
            <p14:sldId id="263"/>
          </p14:sldIdLst>
        </p14:section>
        <p14:section name="Module Team" id="{F65E773F-75BD-46AD-A55B-1ECC9CE6996B}">
          <p14:sldIdLst>
            <p14:sldId id="264"/>
            <p14:sldId id="307"/>
          </p14:sldIdLst>
        </p14:section>
        <p14:section name="Course Organization" id="{9F54850F-F235-4BB1-914A-153C2ECB7644}">
          <p14:sldIdLst>
            <p14:sldId id="266"/>
            <p14:sldId id="267"/>
            <p14:sldId id="268"/>
            <p14:sldId id="583"/>
            <p14:sldId id="593"/>
            <p14:sldId id="270"/>
          </p14:sldIdLst>
        </p14:section>
        <p14:section name="Conclusion" id="{36785B40-6133-4C81-AD7E-1219AA8D8088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20" d="100"/>
          <a:sy n="120" d="100"/>
        </p:scale>
        <p:origin x="21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5860C-93A8-485D-8111-3D42BDDA2F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685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5F2AE2-4E02-4808-A9A8-5A5929D6A5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95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C523CF-FE2A-48D4-9232-6534B4E57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47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0DDB3B-DA33-4C05-BEA4-E6F05C421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55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FEF21C-FD20-4B6C-A4AB-49DC93C90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4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2302A7-7032-4665-888B-39A5403598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347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CD9F50-AC9F-4948-8646-19153981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63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September2020/" TargetMode="External"/><Relationship Id="rId3" Type="http://schemas.openxmlformats.org/officeDocument/2006/relationships/hyperlink" Target="https://softuni.bg/trainings/3016/csharp-web-basics-september-2020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C# Web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1" y="2340684"/>
            <a:ext cx="2737702" cy="149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178" y="4015480"/>
            <a:ext cx="638028" cy="327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7" y="3159049"/>
            <a:ext cx="1068832" cy="106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2" y="3126962"/>
            <a:ext cx="804434" cy="11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260D6A-A9F7-44DB-9975-8B6AEF9EE1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</a:t>
            </a:r>
          </a:p>
        </p:txBody>
      </p:sp>
    </p:spTree>
    <p:extLst>
      <p:ext uri="{BB962C8B-B14F-4D97-AF65-F5344CB8AC3E}">
        <p14:creationId xmlns:p14="http://schemas.microsoft.com/office/powerpoint/2010/main" val="40147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sz="3199" dirty="0"/>
              <a:t>Solutions Architect @ </a:t>
            </a:r>
            <a:r>
              <a:rPr lang="en-US" sz="3199" noProof="1"/>
              <a:t>ZenCodeo</a:t>
            </a:r>
          </a:p>
          <a:p>
            <a:r>
              <a:rPr lang="en-US" sz="3199" dirty="0"/>
              <a:t>15+ years in the IT</a:t>
            </a:r>
          </a:p>
          <a:p>
            <a:pPr lvl="1"/>
            <a:r>
              <a:rPr lang="en-US" sz="2999" dirty="0"/>
              <a:t>Developer, Manager, Trainer, Architect </a:t>
            </a:r>
          </a:p>
          <a:p>
            <a:r>
              <a:rPr lang="bg-BG" sz="3199" dirty="0"/>
              <a:t>А</a:t>
            </a:r>
            <a:r>
              <a:rPr lang="en-US" sz="3199" noProof="1"/>
              <a:t>ctive role </a:t>
            </a:r>
            <a:r>
              <a:rPr lang="en-US" sz="3199" dirty="0"/>
              <a:t>in the development of the </a:t>
            </a:r>
            <a:br>
              <a:rPr lang="en-US" sz="3199" dirty="0"/>
            </a:br>
            <a:r>
              <a:rPr lang="en-US" sz="3199" dirty="0"/>
              <a:t>Judge platform - </a:t>
            </a:r>
            <a:r>
              <a:rPr lang="en-US" sz="3199" dirty="0">
                <a:hlinkClick r:id="rId2"/>
              </a:rPr>
              <a:t>https://judge.softuni.bg/</a:t>
            </a:r>
            <a:endParaRPr lang="en-US" sz="3199" dirty="0"/>
          </a:p>
          <a:p>
            <a:r>
              <a:rPr lang="en-US" sz="3199" dirty="0"/>
              <a:t>Microsoft Certified Trainer</a:t>
            </a:r>
          </a:p>
          <a:p>
            <a:r>
              <a:rPr lang="en-US" sz="3199" dirty="0"/>
              <a:t>Personal blog: </a:t>
            </a:r>
            <a:r>
              <a:rPr lang="en-US" sz="3199" dirty="0">
                <a:hlinkClick r:id="rId3"/>
              </a:rPr>
              <a:t>nikolay.it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0505" y="1600677"/>
            <a:ext cx="3803765" cy="38037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51E696-8E29-4A5F-9AB7-91E452377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EA3584-810D-4495-AC07-7A0E858C0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58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Web Course - Timeline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16000" y="2900046"/>
            <a:ext cx="4897363" cy="35247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C# Web Basics</a:t>
            </a:r>
          </a:p>
          <a:p>
            <a:endParaRPr lang="bg-BG" dirty="0"/>
          </a:p>
          <a:p>
            <a:r>
              <a:rPr lang="en-US" dirty="0"/>
              <a:t>5</a:t>
            </a:r>
            <a:r>
              <a:rPr lang="bg-BG" dirty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2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dirty="0"/>
              <a:t>12 credits</a:t>
            </a:r>
            <a:endParaRPr lang="bg-BG" dirty="0"/>
          </a:p>
          <a:p>
            <a:endParaRPr lang="en-US" dirty="0"/>
          </a:p>
          <a:p>
            <a:r>
              <a:rPr lang="en-US" dirty="0"/>
              <a:t>Start: 15-Sept-2020</a:t>
            </a:r>
          </a:p>
          <a:p>
            <a:r>
              <a:rPr lang="en-US" dirty="0"/>
              <a:t>Exam: 25-Oct-2020</a:t>
            </a:r>
          </a:p>
          <a:p>
            <a:r>
              <a:rPr lang="en-US" dirty="0"/>
              <a:t>Theoretical Exam: 25-Oct-2020</a:t>
            </a:r>
          </a:p>
          <a:p>
            <a:r>
              <a:rPr lang="en-US" dirty="0"/>
              <a:t>Re-Take Exams:</a:t>
            </a:r>
            <a:r>
              <a:rPr lang="bg-BG" dirty="0"/>
              <a:t> 2</a:t>
            </a:r>
            <a:r>
              <a:rPr lang="en-US" dirty="0"/>
              <a:t>3</a:t>
            </a:r>
            <a:r>
              <a:rPr lang="bg-BG" dirty="0"/>
              <a:t>-</a:t>
            </a:r>
            <a:r>
              <a:rPr lang="en-US" dirty="0"/>
              <a:t>Dec-2020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450" y="1479434"/>
            <a:ext cx="158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15-Sept-2020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59514" y="1479062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25-Oct-2020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53385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Slide Number">
            <a:extLst>
              <a:ext uri="{FF2B5EF4-FFF2-40B4-BE49-F238E27FC236}">
                <a16:creationId xmlns:a16="http://schemas.microsoft.com/office/drawing/2014/main" id="{6E37C691-FC7C-4D19-A8F9-1E68613F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B032BA-3143-4941-9B90-8D1A090BB97D}"/>
              </a:ext>
            </a:extLst>
          </p:cNvPr>
          <p:cNvSpPr txBox="1"/>
          <p:nvPr/>
        </p:nvSpPr>
        <p:spPr>
          <a:xfrm>
            <a:off x="9933168" y="149490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23-Dec-2020</a:t>
            </a:r>
          </a:p>
        </p:txBody>
      </p:sp>
    </p:spTree>
    <p:extLst>
      <p:ext uri="{BB962C8B-B14F-4D97-AF65-F5344CB8AC3E}">
        <p14:creationId xmlns:p14="http://schemas.microsoft.com/office/powerpoint/2010/main" val="2801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8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You no longer have homework</a:t>
            </a:r>
          </a:p>
          <a:p>
            <a:pPr lvl="1"/>
            <a:r>
              <a:rPr lang="en-US" dirty="0"/>
              <a:t>Fix bugs and implement features in the custom MVC framework</a:t>
            </a:r>
          </a:p>
          <a:p>
            <a:pPr lvl="1"/>
            <a:r>
              <a:rPr lang="en-US" dirty="0"/>
              <a:t>Work with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Groups of lectures are followed by workshops</a:t>
            </a:r>
          </a:p>
          <a:p>
            <a:pPr lvl="1"/>
            <a:r>
              <a:rPr lang="en-US" dirty="0"/>
              <a:t>Knowledge is used to extend an application</a:t>
            </a:r>
          </a:p>
          <a:p>
            <a:pPr lvl="1"/>
            <a:r>
              <a:rPr lang="en-US" dirty="0"/>
              <a:t>Best practices are applied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55FD86-8C05-438F-996C-F4750CD76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7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42310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0581" y="2833046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</a:t>
            </a:r>
            <a:br>
              <a:rPr lang="en-US" sz="2400" b="1" dirty="0"/>
            </a:br>
            <a:r>
              <a:rPr lang="en-US" sz="2400" b="1" dirty="0"/>
              <a:t> 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</a:t>
            </a:r>
            <a:r>
              <a:rPr lang="bg-BG" dirty="0"/>
              <a:t> </a:t>
            </a:r>
            <a:r>
              <a:rPr lang="en-US" dirty="0"/>
              <a:t>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9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000" y="190500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https://softuni.bg/trainings/3016/csharp-web-basics-september-2020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291000" y="361473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291000" y="5608794"/>
            <a:ext cx="9615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https://www.facebook.com/groups/CSharpWebSeptember2020/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A77C3F6-3B83-4B70-9EAB-33F238D23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9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32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F1E695-DB88-41CD-BB17-F90099E4B8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C39CB9-80ED-4BC0-8812-8FA7BF187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3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754EE4-31FA-4DAF-AD92-B9DE38523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0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GB" sz="11497" b="1" noProof="1"/>
              <a:t>csharp</a:t>
            </a:r>
            <a:r>
              <a:rPr lang="en-GB" sz="11497" b="1" dirty="0"/>
              <a:t>-</a:t>
            </a:r>
            <a:r>
              <a:rPr lang="en-GB" sz="11497" b="1" noProof="1"/>
              <a:t>web</a:t>
            </a:r>
            <a:endParaRPr lang="en-GB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9A9ED-1B2B-47E1-87F4-2F9CD71A0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73EBF2-1781-4897-99A8-F7A5947072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2773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Web 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Protocol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Web Server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MVC Framework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View Engine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Web Basics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E862FC-6080-49AF-A74B-284F34A9C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Control Flow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3D0F01F-AF19-4FD4-8012-E0FDCE1135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1 practical problem for </a:t>
            </a:r>
            <a:r>
              <a:rPr lang="en-GB" b="1" dirty="0">
                <a:solidFill>
                  <a:schemeClr val="bg1"/>
                </a:solidFill>
              </a:rPr>
              <a:t>4</a:t>
            </a:r>
            <a:r>
              <a:rPr lang="en-GB" dirty="0"/>
              <a:t> hours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Implementing a </a:t>
            </a:r>
            <a:r>
              <a:rPr lang="en-US" b="1" dirty="0">
                <a:solidFill>
                  <a:schemeClr val="bg1"/>
                </a:solidFill>
              </a:rPr>
              <a:t>simple web application </a:t>
            </a:r>
            <a:r>
              <a:rPr lang="en-US" sz="2998" dirty="0"/>
              <a:t>with: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endParaRPr lang="en-US" dirty="0"/>
          </a:p>
          <a:p>
            <a:pPr lvl="2"/>
            <a:r>
              <a:rPr lang="en-US" dirty="0"/>
              <a:t>Part of the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endParaRPr lang="en-US" dirty="0"/>
          </a:p>
          <a:p>
            <a:pPr lvl="1"/>
            <a:r>
              <a:rPr lang="en-US" dirty="0"/>
              <a:t>Solutions are evaluated </a:t>
            </a:r>
            <a:r>
              <a:rPr lang="en-US" b="1" dirty="0">
                <a:solidFill>
                  <a:schemeClr val="bg1"/>
                </a:solidFill>
              </a:rPr>
              <a:t>by hand </a:t>
            </a:r>
            <a:r>
              <a:rPr lang="en-US" dirty="0"/>
              <a:t>after the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2DC2CB8-96B6-4A51-B44B-6E2515FFA1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8F91D37-BC88-4270-AF56-CDB21CAC00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701</Words>
  <Application>Microsoft Office PowerPoint</Application>
  <PresentationFormat>Widescreen</PresentationFormat>
  <Paragraphs>141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C# Web Basics</vt:lpstr>
      <vt:lpstr>Table of Contents</vt:lpstr>
      <vt:lpstr>Have a Question?</vt:lpstr>
      <vt:lpstr>SoftUni Diamond Partners</vt:lpstr>
      <vt:lpstr>Course Objectives</vt:lpstr>
      <vt:lpstr>C# Web Basics</vt:lpstr>
      <vt:lpstr>ASP.NET Core</vt:lpstr>
      <vt:lpstr>Practical Programming Exam</vt:lpstr>
      <vt:lpstr>Theoretical Exam</vt:lpstr>
      <vt:lpstr>Trainers</vt:lpstr>
      <vt:lpstr>Nikolay Kostov</vt:lpstr>
      <vt:lpstr>Course Organization</vt:lpstr>
      <vt:lpstr>C# Web Course - Timeline</vt:lpstr>
      <vt:lpstr>Course Workflow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18</cp:revision>
  <dcterms:created xsi:type="dcterms:W3CDTF">2018-05-23T13:08:44Z</dcterms:created>
  <dcterms:modified xsi:type="dcterms:W3CDTF">2020-09-14T10:14:24Z</dcterms:modified>
  <cp:category>programming;computer programming;software development;web development</cp:category>
</cp:coreProperties>
</file>