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5" r:id="rId39"/>
    <p:sldId id="266" r:id="rId40"/>
    <p:sldId id="267" r:id="rId41"/>
    <p:sldId id="268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02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developer.mozilla.org/en-US/docs/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HTTP Request?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HTTP Response?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Method and 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Uniform Resource Locator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610000" cy="768084"/>
          </a:xfrm>
        </p:spPr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MIME and Media Types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Tools for Developers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Dev Tools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Web Communication Explained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Basics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000" y="4734000"/>
            <a:ext cx="11925000" cy="768084"/>
          </a:xfrm>
        </p:spPr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TCP Networking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3844</Words>
  <Application>Microsoft Office PowerPoint</Application>
  <PresentationFormat>Widescreen</PresentationFormat>
  <Paragraphs>682</Paragraphs>
  <Slides>64</Slides>
  <Notes>21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Uniform Resource Locator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Multi-purpose Internet Mail Extensions</vt:lpstr>
      <vt:lpstr>What is MIME?</vt:lpstr>
      <vt:lpstr>Concepts of MIME</vt:lpstr>
      <vt:lpstr>Common MIME Media Types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TCP Handshake, TCP Listener and Sockets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12</cp:revision>
  <dcterms:created xsi:type="dcterms:W3CDTF">2018-05-23T13:08:44Z</dcterms:created>
  <dcterms:modified xsi:type="dcterms:W3CDTF">2020-09-15T10:21:23Z</dcterms:modified>
  <cp:category>computer programming;programming;software development;software engineering</cp:category>
</cp:coreProperties>
</file>