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496" r:id="rId5"/>
    <p:sldId id="468" r:id="rId6"/>
    <p:sldId id="497" r:id="rId7"/>
    <p:sldId id="498" r:id="rId8"/>
    <p:sldId id="499" r:id="rId9"/>
    <p:sldId id="500" r:id="rId10"/>
    <p:sldId id="480" r:id="rId11"/>
    <p:sldId id="481" r:id="rId12"/>
    <p:sldId id="473" r:id="rId13"/>
    <p:sldId id="474" r:id="rId14"/>
    <p:sldId id="475" r:id="rId15"/>
    <p:sldId id="503" r:id="rId16"/>
    <p:sldId id="518" r:id="rId17"/>
    <p:sldId id="517" r:id="rId18"/>
    <p:sldId id="504" r:id="rId19"/>
    <p:sldId id="505" r:id="rId20"/>
    <p:sldId id="512" r:id="rId21"/>
    <p:sldId id="484" r:id="rId22"/>
    <p:sldId id="487" r:id="rId23"/>
    <p:sldId id="488" r:id="rId24"/>
    <p:sldId id="519" r:id="rId25"/>
    <p:sldId id="520" r:id="rId26"/>
    <p:sldId id="521" r:id="rId27"/>
    <p:sldId id="489" r:id="rId28"/>
    <p:sldId id="513" r:id="rId29"/>
    <p:sldId id="514" r:id="rId30"/>
    <p:sldId id="515" r:id="rId31"/>
    <p:sldId id="516" r:id="rId32"/>
    <p:sldId id="578" r:id="rId33"/>
    <p:sldId id="577" r:id="rId34"/>
    <p:sldId id="576" r:id="rId35"/>
    <p:sldId id="405" r:id="rId36"/>
    <p:sldId id="4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Associative Arrays" id="{BC4A3995-4CED-4320-A673-95328C9C809D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  <p14:sldId id="473"/>
            <p14:sldId id="474"/>
            <p14:sldId id="475"/>
            <p14:sldId id="503"/>
            <p14:sldId id="518"/>
            <p14:sldId id="517"/>
          </p14:sldIdLst>
        </p14:section>
        <p14:section name="Lambda Expressions" id="{8AEC617A-3B8D-4C82-BEF1-07A0345B4ECB}">
          <p14:sldIdLst>
            <p14:sldId id="504"/>
            <p14:sldId id="505"/>
            <p14:sldId id="512"/>
            <p14:sldId id="484"/>
            <p14:sldId id="487"/>
            <p14:sldId id="488"/>
            <p14:sldId id="519"/>
            <p14:sldId id="520"/>
            <p14:sldId id="521"/>
            <p14:sldId id="489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78"/>
            <p14:sldId id="577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44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3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161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DD8B3-7759-45E0-96EB-DF9A4835EDB7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2AB5-E9F9-4553-A80A-577F3E950B1E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845-7DC0-4EE9-8549-1D3DE7B6A6CE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F045-2FFE-4764-BCB5-FCF21F10FF29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7D8C-1F4A-400E-95C8-74256BE51605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22CA-81F5-4406-AEE2-C76F7189D75D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A209-7A77-437E-A5BD-2440E6494B02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4B16-AC0A-4E16-9F78-088106C5B472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584EBA-7F65-49F0-8CBA-1B7217C38609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3D15-FCCF-4211-8BE9-01EF25F7B899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2AC94-604D-4FE9-BAE1-5CD28F61628D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AE73-D5E0-433C-B54F-C9C06AE0A717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A7E8-BF99-475E-8E59-5A2414E4A2E4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9EFA-1F4C-4BC1-A42B-6DC3F1A46C69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70FB-85FF-481B-B8D0-4A0A15AB484E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90EF-40E0-4CF0-BB9A-87A160CD0E7F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EFC4-4F84-42A8-889B-E35A4557336F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8DF5-64EA-4D6D-8B7F-DA093B3C0585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EF1B3C9-66EC-458A-A6D6-C38584AC7D53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CD4FBFD-59FC-436F-B6AF-63B8C02ECA69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21AFB88-4380-48B9-9957-B83C9AEBA3FC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B225CA3-B257-42D9-A1DB-382FCE7F78E0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0995866-033B-46D0-A852-8F0C36038FE3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909BFD5-BD98-42D5-AE36-4F4DA659FC1C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1610E5-A2BE-40B5-BCBE-7FE6001899D0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.Select(double.Parse).</a:t>
            </a:r>
            <a:r>
              <a:rPr lang="en-US" dirty="0"/>
              <a:t>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foreach loop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Iterates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</a:rPr>
              <a:t>KeyValuePair</a:t>
            </a:r>
            <a:r>
              <a:rPr lang="en-GB" dirty="0"/>
              <a:t>&lt;</a:t>
            </a:r>
            <a:r>
              <a:rPr lang="en-GB" b="1" dirty="0">
                <a:solidFill>
                  <a:schemeClr val="bg1"/>
                </a:solidFill>
              </a:rPr>
              <a:t>K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V</a:t>
            </a:r>
            <a:r>
              <a:rPr lang="en-GB" dirty="0"/>
              <a:t>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dictionary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fruits = new Dictionary&lt;string, double&gt;();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fruits)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>
                <a:solidFill>
                  <a:schemeClr val="tx1"/>
                </a:solidFill>
              </a:rPr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}");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var words = new </a:t>
            </a:r>
            <a:r>
              <a:rPr lang="en-GB" sz="2200" dirty="0">
                <a:solidFill>
                  <a:schemeClr val="bg1"/>
                </a:solidFill>
              </a:rPr>
              <a:t>Dictionary&lt;</a:t>
            </a:r>
            <a:r>
              <a:rPr lang="en-GB" sz="2200" dirty="0">
                <a:solidFill>
                  <a:schemeClr val="tx1"/>
                </a:solidFill>
              </a:rPr>
              <a:t>string, List&lt;string&gt;</a:t>
            </a:r>
            <a:r>
              <a:rPr lang="en-GB" sz="2200" dirty="0">
                <a:solidFill>
                  <a:schemeClr val="bg1"/>
                </a:solidFill>
              </a:rPr>
              <a:t>&gt;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if (words.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words.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words[word].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bg-BG" sz="22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564" y="1371604"/>
            <a:ext cx="8182463" cy="47959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2" y="3891162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noProof="1">
                <a:solidFill>
                  <a:schemeClr val="tx1"/>
                </a:solidFill>
              </a:rPr>
              <a:t>var result = words.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66765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(int.Parse);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1918502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289405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1982063"/>
            <a:ext cx="743491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bg1"/>
                </a:solidFill>
              </a:rPr>
              <a:t>Where</a:t>
            </a:r>
            <a:r>
              <a:rPr lang="en-US" sz="3200" noProof="1">
                <a:solidFill>
                  <a:schemeClr val="tx1"/>
                </a:solidFill>
              </a:rPr>
              <a:t>(</a:t>
            </a:r>
            <a:r>
              <a:rPr lang="en-US" sz="3200" noProof="1">
                <a:solidFill>
                  <a:schemeClr val="bg1"/>
                </a:solidFill>
              </a:rPr>
              <a:t>n =&gt; n &gt; 0</a:t>
            </a:r>
            <a:r>
              <a:rPr lang="en-US" sz="3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3200" noProof="1">
                <a:solidFill>
                  <a:schemeClr val="bg1"/>
                </a:solidFill>
              </a:rPr>
              <a:t>  </a:t>
            </a:r>
            <a:r>
              <a:rPr lang="en-US" sz="32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string array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endParaRPr lang="en-GB" sz="2800" dirty="0"/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8078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734132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  <a:p>
            <a:r>
              <a:rPr lang="en-US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noProof="1" smtClean="0"/>
              <a:t>csharp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152" y="1536106"/>
            <a:ext cx="1037569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int[] numbers = Console.ReadLine()</a:t>
            </a:r>
          </a:p>
          <a:p>
            <a:r>
              <a:rPr lang="en-GB" dirty="0"/>
              <a:t>		.Split()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Select</a:t>
            </a:r>
            <a:r>
              <a:rPr lang="en-GB" dirty="0"/>
              <a:t>(int.Parse)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OrderByDescending</a:t>
            </a:r>
            <a:r>
              <a:rPr lang="en-GB" dirty="0"/>
              <a:t>(n =&gt; n)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ToArray</a:t>
            </a:r>
            <a:r>
              <a:rPr lang="en-GB" dirty="0"/>
              <a:t>();</a:t>
            </a:r>
          </a:p>
          <a:p>
            <a:r>
              <a:rPr lang="en-GB" dirty="0"/>
              <a:t>int count = numbers.Length &gt;= 3 ? 3 : numbers.Length;</a:t>
            </a:r>
          </a:p>
          <a:p>
            <a:r>
              <a:rPr lang="nn-NO" dirty="0"/>
              <a:t>for (int i = 0; i &lt; count; i++)</a:t>
            </a:r>
          </a:p>
          <a:p>
            <a:r>
              <a:rPr lang="en-GB" dirty="0"/>
              <a:t>   Console.Write($"{numbers[i]} ");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Collection of Key and Value Pairs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15581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0332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var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fruits = </a:t>
            </a:r>
            <a:r>
              <a:rPr lang="en-GB" sz="2800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"kiwi"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4.50;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"orange"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"banana"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292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90674"/>
            <a:ext cx="7873955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(dictionary.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Console.WriteLine($"Airbus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5" y="4672050"/>
            <a:ext cx="913458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6074</TotalTime>
  <Words>1594</Words>
  <Application>Microsoft Office PowerPoint</Application>
  <PresentationFormat>Widescreen</PresentationFormat>
  <Paragraphs>388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Associative Arrays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- Example</vt:lpstr>
      <vt:lpstr>Iterating through a Dictionary</vt:lpstr>
      <vt:lpstr>Problem: Word Synonyms</vt:lpstr>
      <vt:lpstr>Solution: Word Synonyms</vt:lpstr>
      <vt:lpstr>PowerPoint Presentation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Dictionaries, Lambda and LINQ</dc:title>
  <dc:subject>Technology Fundamentals  – Practical Training Course @ SoftUni</dc:subject>
  <dc:creator>Software University Foundation</dc:creator>
  <cp:keywords>Technology Fundamentals, tech, fundamentals, technologySoftware University, SoftUni, programming, coding, software development, education, training, course</cp:keywords>
  <cp:lastModifiedBy>Peter Arnaudov</cp:lastModifiedBy>
  <cp:revision>290</cp:revision>
  <dcterms:created xsi:type="dcterms:W3CDTF">2018-05-23T13:08:44Z</dcterms:created>
  <dcterms:modified xsi:type="dcterms:W3CDTF">2019-06-06T13:10:55Z</dcterms:modified>
  <cp:category>programming;computer programming;software development;web development</cp:category>
</cp:coreProperties>
</file>