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551" r:id="rId12"/>
    <p:sldId id="552" r:id="rId13"/>
    <p:sldId id="553" r:id="rId14"/>
    <p:sldId id="539" r:id="rId15"/>
    <p:sldId id="555" r:id="rId16"/>
    <p:sldId id="556" r:id="rId17"/>
    <p:sldId id="557" r:id="rId18"/>
    <p:sldId id="558" r:id="rId19"/>
    <p:sldId id="561" r:id="rId20"/>
    <p:sldId id="562" r:id="rId21"/>
    <p:sldId id="563" r:id="rId22"/>
    <p:sldId id="564" r:id="rId23"/>
    <p:sldId id="57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401" r:id="rId34"/>
    <p:sldId id="405" r:id="rId35"/>
    <p:sldId id="5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</a:rPr>
              <a:t>AsNoTracking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</a:t>
            </a:r>
            <a:r>
              <a:rPr lang="en-US" dirty="0" err="1"/>
              <a:t>Nasko</a:t>
            </a:r>
            <a:r>
              <a:rPr lang="en-US" dirty="0"/>
              <a:t>" to "</a:t>
            </a:r>
            <a:r>
              <a:rPr lang="en-US" dirty="0" err="1"/>
              <a:t>Plamen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37512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"Plamen"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0" y="99000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1" y="5714728"/>
            <a:ext cx="4436376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918222"/>
            <a:ext cx="2899800" cy="510778"/>
          </a:xfrm>
          <a:prstGeom prst="wedgeRoundRectCallout">
            <a:avLst>
              <a:gd name="adj1" fmla="val -162729"/>
              <a:gd name="adj2" fmla="val -311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[ConcurrencyCheck]</a:t>
            </a:r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Parameterless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</TotalTime>
  <Words>2085</Words>
  <Application>Microsoft Office PowerPoint</Application>
  <PresentationFormat>Widescreen</PresentationFormat>
  <Paragraphs>332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</cp:lastModifiedBy>
  <cp:revision>39</cp:revision>
  <dcterms:created xsi:type="dcterms:W3CDTF">2018-05-23T13:08:44Z</dcterms:created>
  <dcterms:modified xsi:type="dcterms:W3CDTF">2020-07-09T12:30:23Z</dcterms:modified>
  <cp:category>programming;computer programming;software development;web development</cp:category>
</cp:coreProperties>
</file>