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2" r:id="rId5"/>
    <p:sldId id="263" r:id="rId6"/>
    <p:sldId id="309" r:id="rId7"/>
    <p:sldId id="310" r:id="rId8"/>
    <p:sldId id="266" r:id="rId9"/>
    <p:sldId id="313" r:id="rId10"/>
    <p:sldId id="314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285" r:id="rId38"/>
    <p:sldId id="291" r:id="rId39"/>
    <p:sldId id="29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  <p14:sldId id="268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</p14:sldIdLst>
        </p14:section>
        <p14:section name="DEMO" id="{EE4E83AD-53D2-4C4C-B1B3-A37C5E7443D8}">
          <p14:sldIdLst>
            <p14:sldId id="306"/>
          </p14:sldIdLst>
        </p14:section>
        <p14:section name="Useful Links" id="{5C1297C8-9679-47D1-945F-1FF4652552D6}">
          <p14:sldIdLst>
            <p14:sldId id="307"/>
            <p14:sldId id="308"/>
          </p14:sldIdLst>
        </p14:section>
        <p14:section name="Conclusion" id="{393B9B41-6995-4F2D-814A-7EAFD198E9C4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17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/blob/master/src/Components/Web/src/EventHandlers.c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github.com/Daddoon/BlazorMobi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2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www.telerik.com/blazor-u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azor.radzen.com/" TargetMode="External"/><Relationship Id="rId5" Type="http://schemas.openxmlformats.org/officeDocument/2006/relationships/hyperlink" Target="https://www.syncfusion.com/blazor-components" TargetMode="External"/><Relationship Id="rId4" Type="http://schemas.openxmlformats.org/officeDocument/2006/relationships/hyperlink" Target="https://www.devexpress.com/blazor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amarin/MobileBlazorBindings" TargetMode="External"/><Relationship Id="rId3" Type="http://schemas.openxmlformats.org/officeDocument/2006/relationships/hyperlink" Target="https://docs.microsoft.com/aspnet/core/blazor" TargetMode="External"/><Relationship Id="rId7" Type="http://schemas.openxmlformats.org/officeDocument/2006/relationships/hyperlink" Target="https://blog.stevensanderson.com/2019/11/18/2019-11-18-webwindow-a-cross-platform-webview-for-dotnet-core/" TargetMode="External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blog/2020/02/26/whats-behind-the-hype-about-blazor/" TargetMode="External"/><Relationship Id="rId5" Type="http://schemas.openxmlformats.org/officeDocument/2006/relationships/hyperlink" Target="https://github.com/AdrienTorris/awesome-blazor" TargetMode="External"/><Relationship Id="rId4" Type="http://schemas.openxmlformats.org/officeDocument/2006/relationships/hyperlink" Target="https://github.com/dotnet/aspnetcore/tree/master/src/Components" TargetMode="External"/><Relationship Id="rId9" Type="http://schemas.openxmlformats.org/officeDocument/2006/relationships/hyperlink" Target="https://www.youtube.com/playlist?list=PLdo4fOcmZ0oWlP1Qpzg7Dwzxr298ewdUQ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tnet/aspnetcore/tree/master/src/Componen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Mono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Mono is also used for </a:t>
            </a:r>
            <a:r>
              <a:rPr lang="en-US" b="1" dirty="0">
                <a:solidFill>
                  <a:schemeClr val="bg1"/>
                </a:solidFill>
              </a:rPr>
              <a:t>Xamarin</a:t>
            </a:r>
            <a:r>
              <a:rPr lang="en-US" dirty="0"/>
              <a:t> apps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WebAssembly</a:t>
            </a:r>
            <a:r>
              <a:rPr lang="en-US" dirty="0"/>
              <a:t> (</a:t>
            </a:r>
            <a:r>
              <a:rPr lang="en-US" dirty="0" err="1"/>
              <a:t>mono.wasm</a:t>
            </a:r>
            <a:r>
              <a:rPr lang="en-US" dirty="0"/>
              <a:t> file)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Mono</a:t>
            </a:r>
            <a:r>
              <a:rPr lang="en-US" dirty="0"/>
              <a:t> runtime</a:t>
            </a:r>
          </a:p>
          <a:p>
            <a:r>
              <a:rPr lang="en-US" dirty="0"/>
              <a:t>Blazor uses Mono's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11" y="1103883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5761-2BC4-4766-BABE-B45EAC5EB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379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Blazor WebAssembly </a:t>
            </a:r>
            <a:r>
              <a:rPr lang="en-US" b="1" dirty="0">
                <a:solidFill>
                  <a:schemeClr val="bg1"/>
                </a:solidFill>
              </a:rPr>
              <a:t>3.2.0</a:t>
            </a:r>
            <a:r>
              <a:rPr lang="en-US" dirty="0"/>
              <a:t> Preview 3</a:t>
            </a:r>
          </a:p>
          <a:p>
            <a:pPr lvl="1"/>
            <a:r>
              <a:rPr lang="en-US" dirty="0"/>
              <a:t>Install Visual Studio 2019 16.5 (web development workload)</a:t>
            </a:r>
          </a:p>
          <a:p>
            <a:pPr lvl="1"/>
            <a:r>
              <a:rPr lang="en-US" dirty="0"/>
              <a:t>Install the latest .NET Core 3.1 SDK (version 3.1.201 or later)</a:t>
            </a:r>
          </a:p>
          <a:p>
            <a:pPr lvl="1"/>
            <a:r>
              <a:rPr lang="en-US" dirty="0"/>
              <a:t>Install the Blazor WebAssembly template</a:t>
            </a:r>
          </a:p>
          <a:p>
            <a:pPr lvl="1"/>
            <a:endParaRPr lang="en-US" dirty="0"/>
          </a:p>
          <a:p>
            <a:r>
              <a:rPr lang="en-US" dirty="0"/>
              <a:t>Blazor on the server</a:t>
            </a:r>
          </a:p>
          <a:p>
            <a:pPr lvl="1"/>
            <a:r>
              <a:rPr lang="en-US" dirty="0"/>
              <a:t>It is already included in ASP.NET Core 3.1 and VS 2019</a:t>
            </a:r>
            <a:endParaRPr lang="bg-BG" dirty="0"/>
          </a:p>
          <a:p>
            <a:r>
              <a:rPr lang="en-US" dirty="0"/>
              <a:t>Debug Blazor WebAssembly client code</a:t>
            </a:r>
          </a:p>
          <a:p>
            <a:pPr lvl="1"/>
            <a:r>
              <a:rPr lang="en-US" dirty="0"/>
              <a:t>Install Visual Studio 2019 16.6-preview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51FDD-A6CA-479E-94AF-6D9D4CCD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DDB7E-93AB-4E8C-A1C5-7F2CE362B9D3}"/>
              </a:ext>
            </a:extLst>
          </p:cNvPr>
          <p:cNvSpPr txBox="1"/>
          <p:nvPr/>
        </p:nvSpPr>
        <p:spPr>
          <a:xfrm>
            <a:off x="1178928" y="3570709"/>
            <a:ext cx="9914467" cy="458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5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Microsoft.AspNetCore.Components.WebAssembly.Templates</a:t>
            </a:r>
            <a:r>
              <a:rPr lang="en-US" dirty="0"/>
              <a:t>::3.2.0-preview3.20168.3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2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Components, Routing, DI, Data binding, Validation, Events, JS interop</a:t>
            </a:r>
          </a:p>
        </p:txBody>
      </p:sp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</a:rPr>
              <a:t>MainLayout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</a:rPr>
              <a:t>@page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Main()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/>
              <a:t> can be injected with BaseAddress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40" y="2155657"/>
            <a:ext cx="204745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OnInitialized()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2731169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SetParametersAsync()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6" y="4226432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1" y="2675022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2500558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ShouldRender()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AC565675-FC92-434A-8392-C97E8FF7A5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E4297-9F54-4486-BEFA-AC826D055E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</a:t>
            </a:r>
            <a:r>
              <a:rPr lang="en-US" dirty="0" err="1"/>
              <a:t>deserializable</a:t>
            </a:r>
            <a:r>
              <a:rPr lang="en-US" dirty="0"/>
              <a:t>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dirty="0" err="1"/>
              <a:t>invokeMethod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>
                <a:hlinkClick r:id="rId2"/>
              </a:rPr>
              <a:t>https://github.com/NikolayIT/MusicX</a:t>
            </a:r>
            <a:endParaRPr lang="en-US" dirty="0"/>
          </a:p>
          <a:p>
            <a:r>
              <a:rPr lang="en-US" dirty="0">
                <a:hlinkClick r:id="rId3"/>
              </a:rPr>
              <a:t>https://musicx.mx</a:t>
            </a:r>
            <a:endParaRPr lang="en-US" dirty="0"/>
          </a:p>
          <a:p>
            <a:r>
              <a:rPr lang="en-US" dirty="0"/>
              <a:t>ASP.NET Core 3.1</a:t>
            </a:r>
          </a:p>
          <a:p>
            <a:r>
              <a:rPr lang="en-US" dirty="0"/>
              <a:t>Blazor WebAssembly</a:t>
            </a:r>
          </a:p>
          <a:p>
            <a:pPr lvl="1"/>
            <a:r>
              <a:rPr lang="en-US" dirty="0"/>
              <a:t>3.2.0 Preview 3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Electron, WebWindow and PWA</a:t>
            </a:r>
          </a:p>
        </p:txBody>
      </p:sp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Combines the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rendering engine and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VS Code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Postman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GitHub Desktop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Experimental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dirty="0" err="1"/>
              <a:t>Microsoft.AspNetCore.Components.Electron</a:t>
            </a:r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hlinkClick r:id="rId3"/>
              </a:rPr>
              <a:t>Electron.NET</a:t>
            </a:r>
            <a:endParaRPr lang="en-US" b="1" dirty="0">
              <a:hlinkClick r:id="rId2"/>
            </a:endParaRPr>
          </a:p>
          <a:p>
            <a:r>
              <a:rPr lang="en-US" dirty="0"/>
              <a:t>Alternatively: </a:t>
            </a:r>
            <a:r>
              <a:rPr lang="en-US" b="1" dirty="0" err="1">
                <a:hlinkClick r:id="rId4"/>
              </a:rPr>
              <a:t>Daddoon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BlazorMobile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00" y="2844000"/>
            <a:ext cx="1631296" cy="1631296"/>
          </a:xfrm>
          <a:prstGeom prst="round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1056000" y="4779000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+30MB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hlinkClick r:id="rId2"/>
              </a:rPr>
              <a:t>Chromium-based Edge via webview2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Mac – the OS’s built-in </a:t>
            </a:r>
            <a:r>
              <a:rPr lang="en-US" b="1" dirty="0" err="1">
                <a:hlinkClick r:id="rId3"/>
              </a:rPr>
              <a:t>WKWebView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hlinkClick r:id="rId4"/>
              </a:rPr>
              <a:t>WebKitGTK+2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hlinkClick r:id="rId6"/>
              </a:rPr>
              <a:t>WebWindow.Blazor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manifest.json</a:t>
            </a:r>
            <a:r>
              <a:rPr lang="en-US" dirty="0"/>
              <a:t> will be created and included in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native mobile apps for iOS and Android using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 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684580" y="3429000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799988" y="3555124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2)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.NET Core 3.0 or 3.1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::0.2.42-preview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28567" y="5814993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https://github.com/NikolayIT/SantaseGameEngine</a:t>
            </a:r>
            <a:endParaRPr lang="en-US" dirty="0"/>
          </a:p>
          <a:p>
            <a:r>
              <a:rPr lang="en-US" dirty="0"/>
              <a:t>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0" y="2079000"/>
            <a:ext cx="3832726" cy="43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Telerik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https://www.telerik.com/blazor-ui</a:t>
            </a:r>
            <a:endParaRPr lang="en-US" dirty="0"/>
          </a:p>
          <a:p>
            <a:r>
              <a:rPr lang="en-US" dirty="0" err="1"/>
              <a:t>Infragistics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https://www.infragistics.com/products/ignite-ui-blazor</a:t>
            </a:r>
            <a:endParaRPr lang="en-US" dirty="0"/>
          </a:p>
          <a:p>
            <a:r>
              <a:rPr lang="en-US" dirty="0" err="1"/>
              <a:t>DevExpress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https://www.devexpress.com/blazor/</a:t>
            </a:r>
            <a:endParaRPr lang="bg-BG" dirty="0"/>
          </a:p>
          <a:p>
            <a:r>
              <a:rPr lang="en-US" dirty="0" err="1"/>
              <a:t>Syncfusion</a:t>
            </a:r>
            <a:endParaRPr lang="bg-BG" dirty="0"/>
          </a:p>
          <a:p>
            <a:pPr lvl="1"/>
            <a:r>
              <a:rPr lang="en-US" dirty="0">
                <a:hlinkClick r:id="rId5"/>
              </a:rPr>
              <a:t>https://www.syncfusion.com/blazor-components</a:t>
            </a:r>
            <a:endParaRPr lang="bg-BG" dirty="0"/>
          </a:p>
          <a:p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</a:t>
            </a:r>
            <a:endParaRPr lang="bg-BG" dirty="0"/>
          </a:p>
          <a:p>
            <a:pPr lvl="1"/>
            <a:r>
              <a:rPr lang="en-US" dirty="0">
                <a:hlinkClick r:id="rId6"/>
              </a:rPr>
              <a:t>https://blazor.radzen.com/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6476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site</a:t>
            </a:r>
            <a:endParaRPr lang="en-US" dirty="0"/>
          </a:p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Components source code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https://github.com/AdrienTorris/awesome-blazor</a:t>
            </a:r>
            <a:endParaRPr lang="en-US" dirty="0"/>
          </a:p>
          <a:p>
            <a:r>
              <a:rPr lang="en-US" dirty="0">
                <a:hlinkClick r:id="rId6"/>
              </a:rPr>
              <a:t>What’s behind the hype about Blazor?</a:t>
            </a:r>
            <a:endParaRPr lang="en-US" dirty="0"/>
          </a:p>
          <a:p>
            <a:r>
              <a:rPr lang="en-US" dirty="0">
                <a:hlinkClick r:id="rId7"/>
              </a:rPr>
              <a:t>WebWindow announcement</a:t>
            </a:r>
            <a:endParaRPr lang="en-US" dirty="0"/>
          </a:p>
          <a:p>
            <a:r>
              <a:rPr lang="en-US" dirty="0">
                <a:hlinkClick r:id="rId8"/>
              </a:rPr>
              <a:t>https://github.com/xamarin/MobileBlazorBindings</a:t>
            </a:r>
            <a:endParaRPr lang="en-US" dirty="0"/>
          </a:p>
          <a:p>
            <a:r>
              <a:rPr lang="en-US" dirty="0"/>
              <a:t>Videos: </a:t>
            </a:r>
            <a:r>
              <a:rPr lang="nl-NL" dirty="0">
                <a:hlinkClick r:id="rId9"/>
              </a:rPr>
              <a:t>.NET Conf: Focus on Blazor 2020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8430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WebAssembly Brief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Components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Prerequisites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Features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Demos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  <a:p>
            <a:pPr>
              <a:lnSpc>
                <a:spcPct val="100000"/>
              </a:lnSpc>
            </a:pP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HTML/CSS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Silverlight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hlinkClick r:id="rId2"/>
              </a:rPr>
              <a:t>Open source</a:t>
            </a:r>
            <a:r>
              <a:rPr lang="en-US" dirty="0"/>
              <a:t> 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2019)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Blazor Features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Committed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 err="1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hlinkClick r:id="rId2"/>
              </a:rPr>
              <a:t>https://webassembly.org/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hlinkClick r:id="rId3"/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4"/>
              </a:rPr>
              <a:t>https://caniuse.com/#feat=wasm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2574</Words>
  <Application>Microsoft Office PowerPoint</Application>
  <PresentationFormat>Widescreen</PresentationFormat>
  <Paragraphs>434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Get Started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</vt:lpstr>
      <vt:lpstr>Data Binding in Blazor (2)</vt:lpstr>
      <vt:lpstr>Forms and Validation</vt:lpstr>
      <vt:lpstr>Events Handling</vt:lpstr>
      <vt:lpstr>JavaScript Interop</vt:lpstr>
      <vt:lpstr>JavaScript Interop (2)</vt:lpstr>
      <vt:lpstr>Live Demo</vt:lpstr>
      <vt:lpstr>Blazor on Desktop</vt:lpstr>
      <vt:lpstr>Electron</vt:lpstr>
      <vt:lpstr>WebWindow</vt:lpstr>
      <vt:lpstr>Progressive Web App</vt:lpstr>
      <vt:lpstr>Blazor as PWA</vt:lpstr>
      <vt:lpstr>Mobile Blazor Bindings</vt:lpstr>
      <vt:lpstr>Mobile Blazor Bindings</vt:lpstr>
      <vt:lpstr>Mobile Blazor First App</vt:lpstr>
      <vt:lpstr>DEMO: Android Santase</vt:lpstr>
      <vt:lpstr>Web UI Components</vt:lpstr>
      <vt:lpstr>Useful Links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19</cp:revision>
  <dcterms:created xsi:type="dcterms:W3CDTF">2018-05-23T13:08:44Z</dcterms:created>
  <dcterms:modified xsi:type="dcterms:W3CDTF">2020-04-10T14:17:54Z</dcterms:modified>
  <cp:category>computer programming;programming;software development;software engineering</cp:category>
</cp:coreProperties>
</file>